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>
      <p:cViewPr>
        <p:scale>
          <a:sx n="81" d="100"/>
          <a:sy n="81" d="100"/>
        </p:scale>
        <p:origin x="-63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C33D4-D22A-431B-9EB3-EDEEB01CCF54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E4D804-D1DB-4158-8B0B-DA7B0CDBAC6B}">
      <dgm:prSet phldrT="[Text]" custT="1"/>
      <dgm:spPr/>
      <dgm:t>
        <a:bodyPr/>
        <a:lstStyle/>
        <a:p>
          <a:r>
            <a:rPr lang="en-GB" sz="800" dirty="0" smtClean="0"/>
            <a:t>Family Support and Child Protection</a:t>
          </a:r>
        </a:p>
      </dgm:t>
    </dgm:pt>
    <dgm:pt modelId="{1F792CDE-2C60-44AF-BF43-643917FCEAEF}" type="parTrans" cxnId="{B9F52B98-BF8B-452D-910D-B06CC4ED6E71}">
      <dgm:prSet custT="1"/>
      <dgm:spPr/>
      <dgm:t>
        <a:bodyPr/>
        <a:lstStyle/>
        <a:p>
          <a:endParaRPr lang="en-GB" sz="800">
            <a:solidFill>
              <a:schemeClr val="tx1"/>
            </a:solidFill>
          </a:endParaRPr>
        </a:p>
      </dgm:t>
    </dgm:pt>
    <dgm:pt modelId="{31E376B3-57C6-442A-A0FB-BB5A3BF93FDD}" type="sibTrans" cxnId="{B9F52B98-BF8B-452D-910D-B06CC4ED6E7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0525AE1-A811-4994-B7FA-2F914FC1600C}">
      <dgm:prSet phldrT="[Text]" custT="1"/>
      <dgm:spPr/>
      <dgm:t>
        <a:bodyPr/>
        <a:lstStyle/>
        <a:p>
          <a:r>
            <a:rPr lang="en-GB" sz="800" dirty="0" smtClean="0"/>
            <a:t>Looked After Children Services</a:t>
          </a:r>
        </a:p>
      </dgm:t>
    </dgm:pt>
    <dgm:pt modelId="{776EB2FE-73FA-4957-8AE1-D873D0FA3B44}" type="parTrans" cxnId="{500423DB-5AF5-4527-8BC9-02B93259B08D}">
      <dgm:prSet custT="1"/>
      <dgm:spPr/>
      <dgm:t>
        <a:bodyPr/>
        <a:lstStyle/>
        <a:p>
          <a:endParaRPr lang="en-GB" sz="800">
            <a:solidFill>
              <a:schemeClr val="tx1"/>
            </a:solidFill>
          </a:endParaRPr>
        </a:p>
      </dgm:t>
    </dgm:pt>
    <dgm:pt modelId="{F2B5171F-47A3-44E3-BCBD-FA373619690E}" type="sibTrans" cxnId="{500423DB-5AF5-4527-8BC9-02B93259B08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F9EBDDD-328F-434D-975C-B9AC27CCEE2B}">
      <dgm:prSet phldrT="[Text]" custT="1"/>
      <dgm:spPr/>
      <dgm:t>
        <a:bodyPr/>
        <a:lstStyle/>
        <a:p>
          <a:r>
            <a:rPr lang="en-GB" sz="800" dirty="0" smtClean="0"/>
            <a:t>Looked After Children</a:t>
          </a:r>
        </a:p>
      </dgm:t>
    </dgm:pt>
    <dgm:pt modelId="{E5EFAA85-6989-4EDE-A756-4C74FED14310}" type="parTrans" cxnId="{AE3DE8C7-4ABE-4825-B62C-1FAAF9A5DE5C}">
      <dgm:prSet custT="1"/>
      <dgm:spPr/>
      <dgm:t>
        <a:bodyPr/>
        <a:lstStyle/>
        <a:p>
          <a:endParaRPr lang="en-GB" sz="800">
            <a:solidFill>
              <a:schemeClr val="tx1"/>
            </a:solidFill>
          </a:endParaRPr>
        </a:p>
      </dgm:t>
    </dgm:pt>
    <dgm:pt modelId="{C96ED95B-2A31-4411-A302-7273462A0B1A}" type="sibTrans" cxnId="{AE3DE8C7-4ABE-4825-B62C-1FAAF9A5DE5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10DC590-BED3-498C-8EA8-E513ADD56F3E}">
      <dgm:prSet custT="1"/>
      <dgm:spPr/>
      <dgm:t>
        <a:bodyPr/>
        <a:lstStyle/>
        <a:p>
          <a:r>
            <a:rPr lang="en-GB" sz="800" dirty="0" smtClean="0"/>
            <a:t>Quality Assurance</a:t>
          </a:r>
        </a:p>
      </dgm:t>
    </dgm:pt>
    <dgm:pt modelId="{82BE1647-4CB8-463E-844D-1F04FB4CEEE5}" type="parTrans" cxnId="{96A01C87-C9C8-4268-9BD6-4334CD7BA9C9}">
      <dgm:prSet custT="1"/>
      <dgm:spPr/>
      <dgm:t>
        <a:bodyPr/>
        <a:lstStyle/>
        <a:p>
          <a:endParaRPr lang="en-GB" sz="800">
            <a:solidFill>
              <a:schemeClr val="tx1"/>
            </a:solidFill>
          </a:endParaRPr>
        </a:p>
      </dgm:t>
    </dgm:pt>
    <dgm:pt modelId="{509B7968-894B-4CCC-8B29-AED23161BF8E}" type="sibTrans" cxnId="{96A01C87-C9C8-4268-9BD6-4334CD7BA9C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67A50D4-DEAE-4FFA-9029-E399F9A6938C}">
      <dgm:prSet phldrT="[Text]" custT="1"/>
      <dgm:spPr/>
      <dgm:t>
        <a:bodyPr/>
        <a:lstStyle/>
        <a:p>
          <a:r>
            <a:rPr lang="en-GB" sz="800" dirty="0" smtClean="0"/>
            <a:t>2 x Family Support and Child Protection</a:t>
          </a:r>
        </a:p>
      </dgm:t>
    </dgm:pt>
    <dgm:pt modelId="{018EA5F1-928C-49F6-8AC7-EEA73976F834}" type="parTrans" cxnId="{CB2F702B-EEE7-4FD5-BD85-4EDB1D3183EE}">
      <dgm:prSet custT="1"/>
      <dgm:spPr/>
      <dgm:t>
        <a:bodyPr/>
        <a:lstStyle/>
        <a:p>
          <a:endParaRPr lang="en-GB" sz="800">
            <a:solidFill>
              <a:schemeClr val="tx1"/>
            </a:solidFill>
          </a:endParaRPr>
        </a:p>
      </dgm:t>
    </dgm:pt>
    <dgm:pt modelId="{F41C7941-20F1-4A21-8893-9D70BD6A1086}" type="sibTrans" cxnId="{CB2F702B-EEE7-4FD5-BD85-4EDB1D3183E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38495FE-AA34-4800-859D-C496FCDD0979}">
      <dgm:prSet phldrT="[Text]" custT="1"/>
      <dgm:spPr/>
      <dgm:t>
        <a:bodyPr/>
        <a:lstStyle/>
        <a:p>
          <a:r>
            <a:rPr lang="en-GB" sz="800" dirty="0" smtClean="0"/>
            <a:t>Fostering and Adoption</a:t>
          </a:r>
        </a:p>
      </dgm:t>
    </dgm:pt>
    <dgm:pt modelId="{4AFCC740-DE44-47AC-BBBE-CCB28D76D47C}" type="parTrans" cxnId="{59799842-07F2-4E9D-90BF-517A36706910}">
      <dgm:prSet custT="1"/>
      <dgm:spPr/>
      <dgm:t>
        <a:bodyPr/>
        <a:lstStyle/>
        <a:p>
          <a:endParaRPr lang="en-GB" sz="800">
            <a:solidFill>
              <a:schemeClr val="tx1"/>
            </a:solidFill>
          </a:endParaRPr>
        </a:p>
      </dgm:t>
    </dgm:pt>
    <dgm:pt modelId="{B17FF5AC-76EC-4456-BAF5-81088B2FD33C}" type="sibTrans" cxnId="{59799842-07F2-4E9D-90BF-517A3670691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58846F1-4A7D-4161-8562-94F1BACAD763}">
      <dgm:prSet custT="1"/>
      <dgm:spPr/>
      <dgm:t>
        <a:bodyPr/>
        <a:lstStyle/>
        <a:p>
          <a:r>
            <a:rPr lang="en-GB" sz="800" dirty="0" smtClean="0"/>
            <a:t>IROS and CPS</a:t>
          </a:r>
        </a:p>
      </dgm:t>
    </dgm:pt>
    <dgm:pt modelId="{B8377A57-B1B4-471A-9389-1A922E68852B}" type="parTrans" cxnId="{2FF80F19-DE30-485B-8681-8EBB97401F84}">
      <dgm:prSet custT="1"/>
      <dgm:spPr/>
      <dgm:t>
        <a:bodyPr/>
        <a:lstStyle/>
        <a:p>
          <a:endParaRPr lang="en-GB" sz="800">
            <a:solidFill>
              <a:schemeClr val="tx1"/>
            </a:solidFill>
          </a:endParaRPr>
        </a:p>
      </dgm:t>
    </dgm:pt>
    <dgm:pt modelId="{189052DE-6221-41F8-AFAF-B25E493A715E}" type="sibTrans" cxnId="{2FF80F19-DE30-485B-8681-8EBB97401F8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0E91E7D-102E-4333-9240-C50AE6CF47FE}">
      <dgm:prSet custT="1"/>
      <dgm:spPr/>
      <dgm:t>
        <a:bodyPr/>
        <a:lstStyle/>
        <a:p>
          <a:r>
            <a:rPr lang="en-GB" sz="800" b="0" dirty="0" smtClean="0"/>
            <a:t>Service Development</a:t>
          </a:r>
        </a:p>
      </dgm:t>
    </dgm:pt>
    <dgm:pt modelId="{35F9F3BA-850D-469A-8B59-026AD2C454DC}" type="parTrans" cxnId="{06152583-0851-4C18-AB44-CA4B3857BC45}">
      <dgm:prSet custT="1"/>
      <dgm:spPr/>
      <dgm:t>
        <a:bodyPr/>
        <a:lstStyle/>
        <a:p>
          <a:endParaRPr lang="en-GB" sz="800">
            <a:solidFill>
              <a:schemeClr val="tx1"/>
            </a:solidFill>
          </a:endParaRPr>
        </a:p>
      </dgm:t>
    </dgm:pt>
    <dgm:pt modelId="{009AC152-AA29-4DAA-ABDE-184D5A3F76C1}" type="sibTrans" cxnId="{06152583-0851-4C18-AB44-CA4B3857BC4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90B4AF7-E857-4D7D-9EA9-B0B84828A34B}">
      <dgm:prSet phldrT="[Text]" custT="1"/>
      <dgm:spPr/>
      <dgm:t>
        <a:bodyPr/>
        <a:lstStyle/>
        <a:p>
          <a:r>
            <a:rPr lang="en-GB" sz="800" dirty="0" smtClean="0"/>
            <a:t>Strategic Director</a:t>
          </a:r>
        </a:p>
      </dgm:t>
    </dgm:pt>
    <dgm:pt modelId="{15BC4C27-CF79-4181-A97D-1C3E6754BEE6}" type="parTrans" cxnId="{1E5625C6-B654-4308-8023-E97EDD72A546}">
      <dgm:prSet/>
      <dgm:spPr/>
      <dgm:t>
        <a:bodyPr/>
        <a:lstStyle/>
        <a:p>
          <a:endParaRPr lang="en-GB"/>
        </a:p>
      </dgm:t>
    </dgm:pt>
    <dgm:pt modelId="{0F1FC2E9-825E-477E-9DFF-58590571F952}" type="sibTrans" cxnId="{1E5625C6-B654-4308-8023-E97EDD72A546}">
      <dgm:prSet/>
      <dgm:spPr/>
      <dgm:t>
        <a:bodyPr/>
        <a:lstStyle/>
        <a:p>
          <a:endParaRPr lang="en-GB"/>
        </a:p>
      </dgm:t>
    </dgm:pt>
    <dgm:pt modelId="{430A220E-4DE4-4115-B2C9-860EC32BD42B}">
      <dgm:prSet phldrT="[Text]" custT="1"/>
      <dgm:spPr/>
      <dgm:t>
        <a:bodyPr/>
        <a:lstStyle/>
        <a:p>
          <a:r>
            <a:rPr lang="en-GB" sz="800" dirty="0" smtClean="0"/>
            <a:t>Children with Disabilities</a:t>
          </a:r>
        </a:p>
      </dgm:t>
    </dgm:pt>
    <dgm:pt modelId="{AC642410-13BF-4087-9EBB-52105235280F}" type="parTrans" cxnId="{4BF87F80-8134-4E95-A19C-18128C0D190F}">
      <dgm:prSet/>
      <dgm:spPr/>
      <dgm:t>
        <a:bodyPr/>
        <a:lstStyle/>
        <a:p>
          <a:endParaRPr lang="en-GB"/>
        </a:p>
      </dgm:t>
    </dgm:pt>
    <dgm:pt modelId="{D5086290-B1FD-4479-B972-948781A8334E}" type="sibTrans" cxnId="{4BF87F80-8134-4E95-A19C-18128C0D190F}">
      <dgm:prSet/>
      <dgm:spPr/>
      <dgm:t>
        <a:bodyPr/>
        <a:lstStyle/>
        <a:p>
          <a:endParaRPr lang="en-GB"/>
        </a:p>
      </dgm:t>
    </dgm:pt>
    <dgm:pt modelId="{D647AE23-6B85-4401-81DE-71DF2BD1F23D}">
      <dgm:prSet phldrT="[Text]" custT="1"/>
      <dgm:spPr/>
      <dgm:t>
        <a:bodyPr/>
        <a:lstStyle/>
        <a:p>
          <a:r>
            <a:rPr lang="en-GB" sz="800" i="0" dirty="0" smtClean="0"/>
            <a:t>CWD</a:t>
          </a:r>
        </a:p>
      </dgm:t>
    </dgm:pt>
    <dgm:pt modelId="{7FC59305-FEE5-4AA9-A150-60F711226EE1}" type="parTrans" cxnId="{5BBE6FCA-E0B2-42C4-A0BD-2CADE6A57281}">
      <dgm:prSet/>
      <dgm:spPr/>
      <dgm:t>
        <a:bodyPr/>
        <a:lstStyle/>
        <a:p>
          <a:endParaRPr lang="en-GB"/>
        </a:p>
      </dgm:t>
    </dgm:pt>
    <dgm:pt modelId="{8CF51FB1-DC93-4822-974A-898F2A948DA5}" type="sibTrans" cxnId="{5BBE6FCA-E0B2-42C4-A0BD-2CADE6A57281}">
      <dgm:prSet/>
      <dgm:spPr/>
      <dgm:t>
        <a:bodyPr/>
        <a:lstStyle/>
        <a:p>
          <a:endParaRPr lang="en-GB"/>
        </a:p>
      </dgm:t>
    </dgm:pt>
    <dgm:pt modelId="{29C38121-FDA0-403E-876F-55DA6849015C}">
      <dgm:prSet phldrT="[Text]" custT="1"/>
      <dgm:spPr/>
      <dgm:t>
        <a:bodyPr/>
        <a:lstStyle/>
        <a:p>
          <a:r>
            <a:rPr lang="en-GB" sz="800" i="0" dirty="0" smtClean="0"/>
            <a:t>10 x FSCP</a:t>
          </a:r>
        </a:p>
      </dgm:t>
    </dgm:pt>
    <dgm:pt modelId="{0CB3264A-983D-4C9E-94A1-F5B728AEA0B7}" type="parTrans" cxnId="{F8566F5B-28A2-4795-8D13-D8142CC3C116}">
      <dgm:prSet/>
      <dgm:spPr/>
      <dgm:t>
        <a:bodyPr/>
        <a:lstStyle/>
        <a:p>
          <a:endParaRPr lang="en-GB"/>
        </a:p>
      </dgm:t>
    </dgm:pt>
    <dgm:pt modelId="{7201835B-F0DD-4F24-9E32-6C88EFAFE1BA}" type="sibTrans" cxnId="{F8566F5B-28A2-4795-8D13-D8142CC3C116}">
      <dgm:prSet/>
      <dgm:spPr/>
      <dgm:t>
        <a:bodyPr/>
        <a:lstStyle/>
        <a:p>
          <a:endParaRPr lang="en-GB"/>
        </a:p>
      </dgm:t>
    </dgm:pt>
    <dgm:pt modelId="{1F8D5F55-1238-494D-8460-7FE4B6788EAC}">
      <dgm:prSet phldrT="[Text]" custT="1"/>
      <dgm:spPr/>
      <dgm:t>
        <a:bodyPr/>
        <a:lstStyle/>
        <a:p>
          <a:r>
            <a:rPr lang="en-GB" sz="800" i="0" dirty="0" smtClean="0"/>
            <a:t>6 x CLA</a:t>
          </a:r>
        </a:p>
      </dgm:t>
    </dgm:pt>
    <dgm:pt modelId="{D14B8A8F-1B24-4974-B276-D0AA25FC274E}" type="parTrans" cxnId="{A947A38E-BBCA-4A19-93A1-C699F9FC38E1}">
      <dgm:prSet/>
      <dgm:spPr/>
      <dgm:t>
        <a:bodyPr/>
        <a:lstStyle/>
        <a:p>
          <a:endParaRPr lang="en-GB"/>
        </a:p>
      </dgm:t>
    </dgm:pt>
    <dgm:pt modelId="{7DFC3015-5B1C-4D51-BB6E-6EF839294260}" type="sibTrans" cxnId="{A947A38E-BBCA-4A19-93A1-C699F9FC38E1}">
      <dgm:prSet/>
      <dgm:spPr/>
      <dgm:t>
        <a:bodyPr/>
        <a:lstStyle/>
        <a:p>
          <a:endParaRPr lang="en-GB"/>
        </a:p>
      </dgm:t>
    </dgm:pt>
    <dgm:pt modelId="{213E5638-B2AC-455B-AF3C-19149C91C215}">
      <dgm:prSet phldrT="[Text]" custT="1"/>
      <dgm:spPr/>
      <dgm:t>
        <a:bodyPr/>
        <a:lstStyle/>
        <a:p>
          <a:pPr algn="l"/>
          <a:r>
            <a:rPr lang="en-GB" sz="800" i="0" dirty="0" smtClean="0"/>
            <a:t>Fostering recruitment</a:t>
          </a:r>
          <a:endParaRPr lang="en-GB" sz="800" i="1" dirty="0" smtClean="0"/>
        </a:p>
        <a:p>
          <a:pPr algn="l"/>
          <a:r>
            <a:rPr lang="en-GB" sz="800" i="0" dirty="0" smtClean="0"/>
            <a:t>Fostering support</a:t>
          </a:r>
        </a:p>
        <a:p>
          <a:pPr algn="l"/>
          <a:r>
            <a:rPr lang="en-GB" sz="800" i="0" dirty="0" smtClean="0"/>
            <a:t>Adoption recruitment</a:t>
          </a:r>
        </a:p>
        <a:p>
          <a:pPr algn="l"/>
          <a:r>
            <a:rPr lang="en-GB" sz="800" i="0" dirty="0" smtClean="0"/>
            <a:t>Post adoption</a:t>
          </a:r>
        </a:p>
        <a:p>
          <a:pPr algn="l"/>
          <a:r>
            <a:rPr lang="en-GB" sz="800" i="0" dirty="0" smtClean="0"/>
            <a:t>Placements</a:t>
          </a:r>
          <a:endParaRPr lang="en-GB" sz="800" i="1" dirty="0" smtClean="0"/>
        </a:p>
        <a:p>
          <a:pPr algn="l"/>
          <a:r>
            <a:rPr lang="en-GB" sz="800" i="0" dirty="0" smtClean="0"/>
            <a:t>Panel adviser</a:t>
          </a:r>
          <a:endParaRPr lang="en-GB" sz="800" i="0" dirty="0"/>
        </a:p>
      </dgm:t>
    </dgm:pt>
    <dgm:pt modelId="{1EB358D4-FBD7-4993-B448-F66EA326196D}" type="parTrans" cxnId="{FF70416A-9C66-4CC2-A3DC-3CE0163E9CF8}">
      <dgm:prSet/>
      <dgm:spPr/>
      <dgm:t>
        <a:bodyPr/>
        <a:lstStyle/>
        <a:p>
          <a:endParaRPr lang="en-GB"/>
        </a:p>
      </dgm:t>
    </dgm:pt>
    <dgm:pt modelId="{150B9281-C4DB-4C75-87C0-A6707AAEAD9F}" type="sibTrans" cxnId="{FF70416A-9C66-4CC2-A3DC-3CE0163E9CF8}">
      <dgm:prSet/>
      <dgm:spPr/>
      <dgm:t>
        <a:bodyPr/>
        <a:lstStyle/>
        <a:p>
          <a:endParaRPr lang="en-GB"/>
        </a:p>
      </dgm:t>
    </dgm:pt>
    <dgm:pt modelId="{304EEEB0-8BA2-4AFC-B6D0-74217969023C}">
      <dgm:prSet phldrT="[Text]" custT="1"/>
      <dgm:spPr/>
      <dgm:t>
        <a:bodyPr/>
        <a:lstStyle/>
        <a:p>
          <a:r>
            <a:rPr lang="en-GB" sz="800" i="0" dirty="0" smtClean="0"/>
            <a:t>Personal Advisers</a:t>
          </a:r>
        </a:p>
      </dgm:t>
    </dgm:pt>
    <dgm:pt modelId="{29BC2943-834D-4CD3-B6B3-41FA1F481F68}" type="parTrans" cxnId="{F5287723-EC5C-4502-A210-85AB90BDD4EE}">
      <dgm:prSet/>
      <dgm:spPr/>
      <dgm:t>
        <a:bodyPr/>
        <a:lstStyle/>
        <a:p>
          <a:endParaRPr lang="en-GB"/>
        </a:p>
      </dgm:t>
    </dgm:pt>
    <dgm:pt modelId="{CC9932E9-AF04-4D0F-A29D-3EC755B0CC22}" type="sibTrans" cxnId="{F5287723-EC5C-4502-A210-85AB90BDD4EE}">
      <dgm:prSet/>
      <dgm:spPr/>
      <dgm:t>
        <a:bodyPr/>
        <a:lstStyle/>
        <a:p>
          <a:endParaRPr lang="en-GB"/>
        </a:p>
      </dgm:t>
    </dgm:pt>
    <dgm:pt modelId="{12B79BD1-59E3-43BD-8755-775AFD475C7C}">
      <dgm:prSet custT="1"/>
      <dgm:spPr/>
      <dgm:t>
        <a:bodyPr/>
        <a:lstStyle/>
        <a:p>
          <a:r>
            <a:rPr lang="en-GB" sz="800" i="0" dirty="0" smtClean="0"/>
            <a:t>IRO</a:t>
          </a:r>
        </a:p>
        <a:p>
          <a:endParaRPr lang="en-GB" sz="800" i="1" dirty="0" smtClean="0"/>
        </a:p>
      </dgm:t>
    </dgm:pt>
    <dgm:pt modelId="{486C6A34-C099-4A24-AC17-8FF23806464D}" type="parTrans" cxnId="{FC327189-6EF0-4ED0-8B95-DE78E94FB10C}">
      <dgm:prSet/>
      <dgm:spPr/>
      <dgm:t>
        <a:bodyPr/>
        <a:lstStyle/>
        <a:p>
          <a:endParaRPr lang="en-GB"/>
        </a:p>
      </dgm:t>
    </dgm:pt>
    <dgm:pt modelId="{1DDBA21F-EA73-499F-8A4A-0CF0D9487787}" type="sibTrans" cxnId="{FC327189-6EF0-4ED0-8B95-DE78E94FB10C}">
      <dgm:prSet/>
      <dgm:spPr/>
      <dgm:t>
        <a:bodyPr/>
        <a:lstStyle/>
        <a:p>
          <a:endParaRPr lang="en-GB"/>
        </a:p>
      </dgm:t>
    </dgm:pt>
    <dgm:pt modelId="{6354C2EA-7E39-4FF7-906C-5CBAD14D54C5}">
      <dgm:prSet custT="1"/>
      <dgm:spPr/>
      <dgm:t>
        <a:bodyPr/>
        <a:lstStyle/>
        <a:p>
          <a:r>
            <a:rPr lang="en-GB" sz="800" i="0" dirty="0" smtClean="0"/>
            <a:t>CPC</a:t>
          </a:r>
        </a:p>
      </dgm:t>
    </dgm:pt>
    <dgm:pt modelId="{63428FA4-5A5D-49C3-A62A-F2FF05017531}" type="parTrans" cxnId="{C191B588-BB1B-466D-8D93-D4F4DD411B15}">
      <dgm:prSet/>
      <dgm:spPr/>
      <dgm:t>
        <a:bodyPr/>
        <a:lstStyle/>
        <a:p>
          <a:endParaRPr lang="en-GB"/>
        </a:p>
      </dgm:t>
    </dgm:pt>
    <dgm:pt modelId="{F34F7201-F54B-4BF1-B342-88AEEA20711F}" type="sibTrans" cxnId="{C191B588-BB1B-466D-8D93-D4F4DD411B15}">
      <dgm:prSet/>
      <dgm:spPr/>
      <dgm:t>
        <a:bodyPr/>
        <a:lstStyle/>
        <a:p>
          <a:endParaRPr lang="en-GB"/>
        </a:p>
      </dgm:t>
    </dgm:pt>
    <dgm:pt modelId="{7D55F27A-0AE2-4293-97AA-A931D37CC3C2}">
      <dgm:prSet custT="1"/>
      <dgm:spPr/>
      <dgm:t>
        <a:bodyPr/>
        <a:lstStyle/>
        <a:p>
          <a:r>
            <a:rPr lang="en-GB" sz="800" b="0" i="0" smtClean="0"/>
            <a:t>Complaints</a:t>
          </a:r>
          <a:endParaRPr lang="en-GB" sz="800" b="0" i="0" dirty="0" smtClean="0"/>
        </a:p>
      </dgm:t>
    </dgm:pt>
    <dgm:pt modelId="{CF81FF30-5B5E-4578-8560-2D1505EB773E}" type="parTrans" cxnId="{D0EFC81C-D6DE-4C8D-A22A-C4EB6E407E87}">
      <dgm:prSet/>
      <dgm:spPr/>
      <dgm:t>
        <a:bodyPr/>
        <a:lstStyle/>
        <a:p>
          <a:endParaRPr lang="en-GB"/>
        </a:p>
      </dgm:t>
    </dgm:pt>
    <dgm:pt modelId="{FF7191F2-27E9-4A0A-A8AF-918EAB53B250}" type="sibTrans" cxnId="{D0EFC81C-D6DE-4C8D-A22A-C4EB6E407E87}">
      <dgm:prSet/>
      <dgm:spPr/>
      <dgm:t>
        <a:bodyPr/>
        <a:lstStyle/>
        <a:p>
          <a:endParaRPr lang="en-GB"/>
        </a:p>
      </dgm:t>
    </dgm:pt>
    <dgm:pt modelId="{D03DD462-2727-474E-BDEF-4B0BF6BA97A8}">
      <dgm:prSet custT="1"/>
      <dgm:spPr/>
      <dgm:t>
        <a:bodyPr/>
        <a:lstStyle/>
        <a:p>
          <a:r>
            <a:rPr lang="en-GB" sz="800" dirty="0" smtClean="0"/>
            <a:t>Early Help and Access</a:t>
          </a:r>
        </a:p>
      </dgm:t>
    </dgm:pt>
    <dgm:pt modelId="{366FAD76-27C4-4098-91C8-1979B34418CB}" type="parTrans" cxnId="{6EE31D33-FB8F-49E5-87F7-D364259BF342}">
      <dgm:prSet/>
      <dgm:spPr/>
      <dgm:t>
        <a:bodyPr/>
        <a:lstStyle/>
        <a:p>
          <a:endParaRPr lang="en-GB"/>
        </a:p>
      </dgm:t>
    </dgm:pt>
    <dgm:pt modelId="{428E2234-4BD6-449F-9216-E9820E133876}" type="sibTrans" cxnId="{6EE31D33-FB8F-49E5-87F7-D364259BF342}">
      <dgm:prSet/>
      <dgm:spPr/>
      <dgm:t>
        <a:bodyPr/>
        <a:lstStyle/>
        <a:p>
          <a:endParaRPr lang="en-GB"/>
        </a:p>
      </dgm:t>
    </dgm:pt>
    <dgm:pt modelId="{22663635-6E13-4848-BF8C-A0D478EBB956}">
      <dgm:prSet phldrT="[Text]" custT="1"/>
      <dgm:spPr/>
      <dgm:t>
        <a:bodyPr/>
        <a:lstStyle/>
        <a:p>
          <a:r>
            <a:rPr lang="en-GB" sz="800" dirty="0" smtClean="0"/>
            <a:t>Referral and Assessment</a:t>
          </a:r>
        </a:p>
      </dgm:t>
    </dgm:pt>
    <dgm:pt modelId="{96A09B93-1833-4F06-8204-AD57E187A1DE}" type="parTrans" cxnId="{FBBDD1D9-2F47-498C-AAD5-3169059044F2}">
      <dgm:prSet/>
      <dgm:spPr/>
      <dgm:t>
        <a:bodyPr/>
        <a:lstStyle/>
        <a:p>
          <a:endParaRPr lang="en-GB"/>
        </a:p>
      </dgm:t>
    </dgm:pt>
    <dgm:pt modelId="{DAD1F0F1-4B17-4FAF-B051-067D94C16A95}" type="sibTrans" cxnId="{FBBDD1D9-2F47-498C-AAD5-3169059044F2}">
      <dgm:prSet/>
      <dgm:spPr/>
      <dgm:t>
        <a:bodyPr/>
        <a:lstStyle/>
        <a:p>
          <a:endParaRPr lang="en-GB"/>
        </a:p>
      </dgm:t>
    </dgm:pt>
    <dgm:pt modelId="{89F1B150-4AAF-4979-AFDD-21CB6923D366}">
      <dgm:prSet phldrT="[Text]" custT="1"/>
      <dgm:spPr/>
      <dgm:t>
        <a:bodyPr/>
        <a:lstStyle/>
        <a:p>
          <a:r>
            <a:rPr lang="en-GB" sz="800" i="0" dirty="0" smtClean="0"/>
            <a:t>2 x MASH</a:t>
          </a:r>
        </a:p>
      </dgm:t>
    </dgm:pt>
    <dgm:pt modelId="{7B897EC8-2CC8-44E3-A7CB-96B16C282C84}" type="parTrans" cxnId="{9ED79DD3-3D0C-4183-9108-36EAEA582361}">
      <dgm:prSet/>
      <dgm:spPr/>
      <dgm:t>
        <a:bodyPr/>
        <a:lstStyle/>
        <a:p>
          <a:endParaRPr lang="en-GB"/>
        </a:p>
      </dgm:t>
    </dgm:pt>
    <dgm:pt modelId="{307036F2-8FD7-4C3C-BCE7-2DD78045FC1C}" type="sibTrans" cxnId="{9ED79DD3-3D0C-4183-9108-36EAEA582361}">
      <dgm:prSet/>
      <dgm:spPr/>
      <dgm:t>
        <a:bodyPr/>
        <a:lstStyle/>
        <a:p>
          <a:endParaRPr lang="en-GB"/>
        </a:p>
      </dgm:t>
    </dgm:pt>
    <dgm:pt modelId="{5C1E7CE0-4C9B-4A9D-88AF-E3560DCD4924}">
      <dgm:prSet phldrT="[Text]" custT="1"/>
      <dgm:spPr/>
      <dgm:t>
        <a:bodyPr/>
        <a:lstStyle/>
        <a:p>
          <a:r>
            <a:rPr lang="en-GB" sz="800" i="0" dirty="0" smtClean="0"/>
            <a:t>EDT</a:t>
          </a:r>
        </a:p>
      </dgm:t>
    </dgm:pt>
    <dgm:pt modelId="{B30BC671-CC9F-4EA8-B33B-6DFE446F0010}" type="parTrans" cxnId="{CE9E1DF9-B873-43F6-8E66-97051D28EE0D}">
      <dgm:prSet/>
      <dgm:spPr/>
      <dgm:t>
        <a:bodyPr/>
        <a:lstStyle/>
        <a:p>
          <a:endParaRPr lang="en-GB"/>
        </a:p>
      </dgm:t>
    </dgm:pt>
    <dgm:pt modelId="{2A652C98-E7C5-4FB8-85F7-39406888166C}" type="sibTrans" cxnId="{CE9E1DF9-B873-43F6-8E66-97051D28EE0D}">
      <dgm:prSet/>
      <dgm:spPr/>
      <dgm:t>
        <a:bodyPr/>
        <a:lstStyle/>
        <a:p>
          <a:endParaRPr lang="en-GB"/>
        </a:p>
      </dgm:t>
    </dgm:pt>
    <dgm:pt modelId="{74F1D31C-DC6A-437D-989F-EC8FA484B233}">
      <dgm:prSet phldrT="[Text]" custT="1"/>
      <dgm:spPr/>
      <dgm:t>
        <a:bodyPr/>
        <a:lstStyle/>
        <a:p>
          <a:r>
            <a:rPr lang="en-GB" sz="800" i="0" dirty="0" smtClean="0"/>
            <a:t> 5 x CAT</a:t>
          </a:r>
        </a:p>
      </dgm:t>
    </dgm:pt>
    <dgm:pt modelId="{488077A2-77CC-4E3D-BBD9-5E64B874E58E}" type="parTrans" cxnId="{534D5FF6-5482-495F-9211-397BE09364F4}">
      <dgm:prSet/>
      <dgm:spPr/>
      <dgm:t>
        <a:bodyPr/>
        <a:lstStyle/>
        <a:p>
          <a:endParaRPr lang="en-GB"/>
        </a:p>
      </dgm:t>
    </dgm:pt>
    <dgm:pt modelId="{54B86505-0BC0-4D0A-9BCA-DACE878B741C}" type="sibTrans" cxnId="{534D5FF6-5482-495F-9211-397BE09364F4}">
      <dgm:prSet/>
      <dgm:spPr/>
      <dgm:t>
        <a:bodyPr/>
        <a:lstStyle/>
        <a:p>
          <a:endParaRPr lang="en-GB"/>
        </a:p>
      </dgm:t>
    </dgm:pt>
    <dgm:pt modelId="{0F7F8B3B-180C-46FD-8EDD-F907BB11EC5B}">
      <dgm:prSet custT="1"/>
      <dgm:spPr/>
      <dgm:t>
        <a:bodyPr/>
        <a:lstStyle/>
        <a:p>
          <a:r>
            <a:rPr lang="en-GB" sz="800" dirty="0" smtClean="0"/>
            <a:t>Delivery Lead: Early Help Area 1 : SW and North</a:t>
          </a:r>
        </a:p>
      </dgm:t>
    </dgm:pt>
    <dgm:pt modelId="{EFB3F547-801F-4070-8603-70F0E8F4F4D9}" type="parTrans" cxnId="{41FF0110-D1B1-4CBC-8DC5-4492745AE848}">
      <dgm:prSet/>
      <dgm:spPr/>
      <dgm:t>
        <a:bodyPr/>
        <a:lstStyle/>
        <a:p>
          <a:endParaRPr lang="en-GB"/>
        </a:p>
      </dgm:t>
    </dgm:pt>
    <dgm:pt modelId="{FED7DDBB-A305-4ED1-9F1C-CFE1E954DDE5}" type="sibTrans" cxnId="{41FF0110-D1B1-4CBC-8DC5-4492745AE848}">
      <dgm:prSet/>
      <dgm:spPr/>
      <dgm:t>
        <a:bodyPr/>
        <a:lstStyle/>
        <a:p>
          <a:endParaRPr lang="en-GB"/>
        </a:p>
      </dgm:t>
    </dgm:pt>
    <dgm:pt modelId="{245B011A-04FF-4D90-BEA3-4CCBB6F7ECEC}">
      <dgm:prSet custT="1"/>
      <dgm:spPr/>
      <dgm:t>
        <a:bodyPr/>
        <a:lstStyle/>
        <a:p>
          <a:r>
            <a:rPr lang="en-GB" sz="800" dirty="0" smtClean="0"/>
            <a:t>2 x Early Help Team Manager</a:t>
          </a:r>
        </a:p>
        <a:p>
          <a:r>
            <a:rPr lang="en-GB" sz="800" dirty="0" smtClean="0"/>
            <a:t>Youth </a:t>
          </a:r>
          <a:r>
            <a:rPr lang="en-GB" sz="800" dirty="0" err="1" smtClean="0"/>
            <a:t>Prog</a:t>
          </a:r>
          <a:r>
            <a:rPr lang="en-GB" sz="800" dirty="0" smtClean="0"/>
            <a:t> </a:t>
          </a:r>
          <a:r>
            <a:rPr lang="en-GB" sz="800" dirty="0" err="1" smtClean="0"/>
            <a:t>CoordinatorMASH</a:t>
          </a:r>
          <a:endParaRPr lang="en-GB" sz="800" dirty="0" smtClean="0"/>
        </a:p>
        <a:p>
          <a:r>
            <a:rPr lang="en-GB" sz="800" dirty="0" smtClean="0"/>
            <a:t>Integrated Advice and Support</a:t>
          </a:r>
        </a:p>
      </dgm:t>
    </dgm:pt>
    <dgm:pt modelId="{2B9BE4C7-CDB8-4288-B7EC-52C69F4E1E91}" type="parTrans" cxnId="{99C68C94-6A38-435B-B67D-8A0C4E6CE530}">
      <dgm:prSet/>
      <dgm:spPr/>
      <dgm:t>
        <a:bodyPr/>
        <a:lstStyle/>
        <a:p>
          <a:endParaRPr lang="en-GB"/>
        </a:p>
      </dgm:t>
    </dgm:pt>
    <dgm:pt modelId="{5317EAD5-2A7B-4304-B7C0-87D6A72828A0}" type="sibTrans" cxnId="{99C68C94-6A38-435B-B67D-8A0C4E6CE530}">
      <dgm:prSet/>
      <dgm:spPr/>
      <dgm:t>
        <a:bodyPr/>
        <a:lstStyle/>
        <a:p>
          <a:endParaRPr lang="en-GB"/>
        </a:p>
      </dgm:t>
    </dgm:pt>
    <dgm:pt modelId="{EAF3D56E-6B16-4242-9510-15766F74830B}">
      <dgm:prSet custT="1"/>
      <dgm:spPr/>
      <dgm:t>
        <a:bodyPr/>
        <a:lstStyle/>
        <a:p>
          <a:r>
            <a:rPr lang="en-GB" sz="800" dirty="0" smtClean="0"/>
            <a:t>Delivery Lead: Early Help Area 2: SE and North</a:t>
          </a:r>
        </a:p>
      </dgm:t>
    </dgm:pt>
    <dgm:pt modelId="{8D706938-F863-4A35-B41B-DC7DEC1F6153}" type="parTrans" cxnId="{285A7BD0-987A-4955-9F9C-DB118CF1D0B1}">
      <dgm:prSet/>
      <dgm:spPr/>
      <dgm:t>
        <a:bodyPr/>
        <a:lstStyle/>
        <a:p>
          <a:endParaRPr lang="en-GB"/>
        </a:p>
      </dgm:t>
    </dgm:pt>
    <dgm:pt modelId="{A9D939A3-B56A-4AA4-BFBE-7E985F55EC4B}" type="sibTrans" cxnId="{285A7BD0-987A-4955-9F9C-DB118CF1D0B1}">
      <dgm:prSet/>
      <dgm:spPr/>
      <dgm:t>
        <a:bodyPr/>
        <a:lstStyle/>
        <a:p>
          <a:endParaRPr lang="en-GB"/>
        </a:p>
      </dgm:t>
    </dgm:pt>
    <dgm:pt modelId="{58C9FC56-08E9-47AF-ACC0-2962387E4B97}">
      <dgm:prSet custT="1"/>
      <dgm:spPr/>
      <dgm:t>
        <a:bodyPr/>
        <a:lstStyle/>
        <a:p>
          <a:r>
            <a:rPr lang="en-GB" sz="800" dirty="0" smtClean="0"/>
            <a:t>2x Early Help Team Manager</a:t>
          </a:r>
          <a:endParaRPr lang="en-GB" sz="800" i="1" dirty="0" smtClean="0"/>
        </a:p>
        <a:p>
          <a:r>
            <a:rPr lang="en-GB" sz="800" i="1" dirty="0" smtClean="0"/>
            <a:t>Education welfare and courts manager</a:t>
          </a:r>
          <a:endParaRPr lang="en-GB" sz="800" i="0" dirty="0" smtClean="0"/>
        </a:p>
        <a:p>
          <a:r>
            <a:rPr lang="en-GB" sz="800" i="0" dirty="0" smtClean="0"/>
            <a:t>Troubled Families and CAF analysis</a:t>
          </a:r>
          <a:endParaRPr lang="en-GB" sz="800" dirty="0"/>
        </a:p>
      </dgm:t>
    </dgm:pt>
    <dgm:pt modelId="{E142C553-3673-4A45-A19D-F25A615525B5}" type="parTrans" cxnId="{4C61281A-D158-470D-8CF0-671D276F9AB0}">
      <dgm:prSet/>
      <dgm:spPr/>
      <dgm:t>
        <a:bodyPr/>
        <a:lstStyle/>
        <a:p>
          <a:endParaRPr lang="en-GB"/>
        </a:p>
      </dgm:t>
    </dgm:pt>
    <dgm:pt modelId="{7A0165FF-8E74-4A61-910C-687B1D0AE3B8}" type="sibTrans" cxnId="{4C61281A-D158-470D-8CF0-671D276F9AB0}">
      <dgm:prSet/>
      <dgm:spPr/>
      <dgm:t>
        <a:bodyPr/>
        <a:lstStyle/>
        <a:p>
          <a:endParaRPr lang="en-GB"/>
        </a:p>
      </dgm:t>
    </dgm:pt>
    <dgm:pt modelId="{7F382B5F-FCC9-4379-B35F-B9FE84DBD6F2}">
      <dgm:prSet phldrT="[Text]" custT="1"/>
      <dgm:spPr/>
      <dgm:t>
        <a:bodyPr/>
        <a:lstStyle/>
        <a:p>
          <a:r>
            <a:rPr lang="en-GB" sz="800" dirty="0" smtClean="0"/>
            <a:t>Director</a:t>
          </a:r>
        </a:p>
      </dgm:t>
    </dgm:pt>
    <dgm:pt modelId="{4C5ACF8D-8EC4-4F14-89B3-3A8E974620B7}" type="sibTrans" cxnId="{C98C9568-F603-4266-A6A4-D000DEA619AE}">
      <dgm:prSet/>
      <dgm:spPr/>
      <dgm:t>
        <a:bodyPr/>
        <a:lstStyle/>
        <a:p>
          <a:endParaRPr lang="en-GB"/>
        </a:p>
      </dgm:t>
    </dgm:pt>
    <dgm:pt modelId="{ADF76A26-D036-4F72-B51B-0A3CC4CB9496}" type="parTrans" cxnId="{C98C9568-F603-4266-A6A4-D000DEA619AE}">
      <dgm:prSet custT="1"/>
      <dgm:spPr/>
      <dgm:t>
        <a:bodyPr/>
        <a:lstStyle/>
        <a:p>
          <a:endParaRPr lang="en-GB" sz="800"/>
        </a:p>
      </dgm:t>
    </dgm:pt>
    <dgm:pt modelId="{08C5F9A3-A556-453B-BD91-BDF5529D99DC}" type="pres">
      <dgm:prSet presAssocID="{704C33D4-D22A-431B-9EB3-EDEEB01CCF5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5C48D99-3D4F-4F09-842B-ACC61F937B90}" type="pres">
      <dgm:prSet presAssocID="{390B4AF7-E857-4D7D-9EA9-B0B84828A34B}" presName="root1" presStyleCnt="0"/>
      <dgm:spPr/>
      <dgm:t>
        <a:bodyPr/>
        <a:lstStyle/>
        <a:p>
          <a:endParaRPr lang="en-GB"/>
        </a:p>
      </dgm:t>
    </dgm:pt>
    <dgm:pt modelId="{E54AA09E-6047-4661-879E-4EBDD8257876}" type="pres">
      <dgm:prSet presAssocID="{390B4AF7-E857-4D7D-9EA9-B0B84828A34B}" presName="LevelOneTextNode" presStyleLbl="node0" presStyleIdx="0" presStyleCnt="1" custLinFactNeighborX="-93201" custLinFactNeighborY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D04E6D-877B-4104-964F-9B8399929D1A}" type="pres">
      <dgm:prSet presAssocID="{390B4AF7-E857-4D7D-9EA9-B0B84828A34B}" presName="level2hierChild" presStyleCnt="0"/>
      <dgm:spPr/>
      <dgm:t>
        <a:bodyPr/>
        <a:lstStyle/>
        <a:p>
          <a:endParaRPr lang="en-GB"/>
        </a:p>
      </dgm:t>
    </dgm:pt>
    <dgm:pt modelId="{1CFC288D-18B5-4E5C-BFAC-09552707A7A6}" type="pres">
      <dgm:prSet presAssocID="{ADF76A26-D036-4F72-B51B-0A3CC4CB9496}" presName="conn2-1" presStyleLbl="parChTrans1D2" presStyleIdx="0" presStyleCnt="1"/>
      <dgm:spPr/>
      <dgm:t>
        <a:bodyPr/>
        <a:lstStyle/>
        <a:p>
          <a:endParaRPr lang="en-GB"/>
        </a:p>
      </dgm:t>
    </dgm:pt>
    <dgm:pt modelId="{0E6408EA-5ABF-4B01-AA20-7A43FFADDAC4}" type="pres">
      <dgm:prSet presAssocID="{ADF76A26-D036-4F72-B51B-0A3CC4CB9496}" presName="connTx" presStyleLbl="parChTrans1D2" presStyleIdx="0" presStyleCnt="1"/>
      <dgm:spPr/>
      <dgm:t>
        <a:bodyPr/>
        <a:lstStyle/>
        <a:p>
          <a:endParaRPr lang="en-GB"/>
        </a:p>
      </dgm:t>
    </dgm:pt>
    <dgm:pt modelId="{66D65823-9588-4497-9573-A8D02034DAD6}" type="pres">
      <dgm:prSet presAssocID="{7F382B5F-FCC9-4379-B35F-B9FE84DBD6F2}" presName="root2" presStyleCnt="0"/>
      <dgm:spPr/>
      <dgm:t>
        <a:bodyPr/>
        <a:lstStyle/>
        <a:p>
          <a:endParaRPr lang="en-GB"/>
        </a:p>
      </dgm:t>
    </dgm:pt>
    <dgm:pt modelId="{E9E8D766-4D9F-40F5-8D45-71A24D452149}" type="pres">
      <dgm:prSet presAssocID="{7F382B5F-FCC9-4379-B35F-B9FE84DBD6F2}" presName="LevelTwoTextNode" presStyleLbl="node2" presStyleIdx="0" presStyleCnt="1" custScaleX="136593" custLinFactNeighborY="-5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2CC1333-720D-41B5-AC37-3D574DAD1243}" type="pres">
      <dgm:prSet presAssocID="{7F382B5F-FCC9-4379-B35F-B9FE84DBD6F2}" presName="level3hierChild" presStyleCnt="0"/>
      <dgm:spPr/>
      <dgm:t>
        <a:bodyPr/>
        <a:lstStyle/>
        <a:p>
          <a:endParaRPr lang="en-GB"/>
        </a:p>
      </dgm:t>
    </dgm:pt>
    <dgm:pt modelId="{D869EB2F-6B2D-449A-B029-27450BFEB228}" type="pres">
      <dgm:prSet presAssocID="{366FAD76-27C4-4098-91C8-1979B34418CB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112A779E-501B-4B58-A21B-383C8107E6FF}" type="pres">
      <dgm:prSet presAssocID="{366FAD76-27C4-4098-91C8-1979B34418CB}" presName="connTx" presStyleLbl="parChTrans1D3" presStyleIdx="0" presStyleCnt="4"/>
      <dgm:spPr/>
      <dgm:t>
        <a:bodyPr/>
        <a:lstStyle/>
        <a:p>
          <a:endParaRPr lang="en-GB"/>
        </a:p>
      </dgm:t>
    </dgm:pt>
    <dgm:pt modelId="{CD5B71F1-3C09-4483-88B1-5701A67A0E0B}" type="pres">
      <dgm:prSet presAssocID="{D03DD462-2727-474E-BDEF-4B0BF6BA97A8}" presName="root2" presStyleCnt="0"/>
      <dgm:spPr/>
      <dgm:t>
        <a:bodyPr/>
        <a:lstStyle/>
        <a:p>
          <a:endParaRPr lang="en-GB"/>
        </a:p>
      </dgm:t>
    </dgm:pt>
    <dgm:pt modelId="{5BA00E41-2CB8-4443-9500-DB536600DC2F}" type="pres">
      <dgm:prSet presAssocID="{D03DD462-2727-474E-BDEF-4B0BF6BA97A8}" presName="LevelTwoTextNode" presStyleLbl="node3" presStyleIdx="0" presStyleCnt="4" custScaleX="163173" custScaleY="13873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9050BD-EDFF-4465-97D3-7A5E98BFEAD4}" type="pres">
      <dgm:prSet presAssocID="{D03DD462-2727-474E-BDEF-4B0BF6BA97A8}" presName="level3hierChild" presStyleCnt="0"/>
      <dgm:spPr/>
      <dgm:t>
        <a:bodyPr/>
        <a:lstStyle/>
        <a:p>
          <a:endParaRPr lang="en-GB"/>
        </a:p>
      </dgm:t>
    </dgm:pt>
    <dgm:pt modelId="{0C6E0ECC-4F98-4DA7-B938-099661318E89}" type="pres">
      <dgm:prSet presAssocID="{96A09B93-1833-4F06-8204-AD57E187A1DE}" presName="conn2-1" presStyleLbl="parChTrans1D4" presStyleIdx="0" presStyleCnt="22"/>
      <dgm:spPr/>
      <dgm:t>
        <a:bodyPr/>
        <a:lstStyle/>
        <a:p>
          <a:endParaRPr lang="en-GB"/>
        </a:p>
      </dgm:t>
    </dgm:pt>
    <dgm:pt modelId="{F43FC8BA-4BA5-4978-B87E-8202D7CB4E5A}" type="pres">
      <dgm:prSet presAssocID="{96A09B93-1833-4F06-8204-AD57E187A1DE}" presName="connTx" presStyleLbl="parChTrans1D4" presStyleIdx="0" presStyleCnt="22"/>
      <dgm:spPr/>
      <dgm:t>
        <a:bodyPr/>
        <a:lstStyle/>
        <a:p>
          <a:endParaRPr lang="en-GB"/>
        </a:p>
      </dgm:t>
    </dgm:pt>
    <dgm:pt modelId="{433B325F-5837-4A83-87EB-A766BE96842F}" type="pres">
      <dgm:prSet presAssocID="{22663635-6E13-4848-BF8C-A0D478EBB956}" presName="root2" presStyleCnt="0"/>
      <dgm:spPr/>
      <dgm:t>
        <a:bodyPr/>
        <a:lstStyle/>
        <a:p>
          <a:endParaRPr lang="en-GB"/>
        </a:p>
      </dgm:t>
    </dgm:pt>
    <dgm:pt modelId="{009B6FCB-68AB-474F-9EEF-7D0863DDC035}" type="pres">
      <dgm:prSet presAssocID="{22663635-6E13-4848-BF8C-A0D478EBB956}" presName="LevelTwoTextNode" presStyleLbl="node4" presStyleIdx="0" presStyleCnt="22" custScaleX="2506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4D077F4-F7DA-423E-A5DA-5D93ABD23F5E}" type="pres">
      <dgm:prSet presAssocID="{22663635-6E13-4848-BF8C-A0D478EBB956}" presName="level3hierChild" presStyleCnt="0"/>
      <dgm:spPr/>
      <dgm:t>
        <a:bodyPr/>
        <a:lstStyle/>
        <a:p>
          <a:endParaRPr lang="en-GB"/>
        </a:p>
      </dgm:t>
    </dgm:pt>
    <dgm:pt modelId="{111C2842-F4BF-4F9B-8604-B38DA16D4190}" type="pres">
      <dgm:prSet presAssocID="{7B897EC8-2CC8-44E3-A7CB-96B16C282C84}" presName="conn2-1" presStyleLbl="parChTrans1D4" presStyleIdx="1" presStyleCnt="22"/>
      <dgm:spPr/>
      <dgm:t>
        <a:bodyPr/>
        <a:lstStyle/>
        <a:p>
          <a:endParaRPr lang="en-GB"/>
        </a:p>
      </dgm:t>
    </dgm:pt>
    <dgm:pt modelId="{54E11440-4E9B-4F3B-96E1-EFA9D617834B}" type="pres">
      <dgm:prSet presAssocID="{7B897EC8-2CC8-44E3-A7CB-96B16C282C84}" presName="connTx" presStyleLbl="parChTrans1D4" presStyleIdx="1" presStyleCnt="22"/>
      <dgm:spPr/>
      <dgm:t>
        <a:bodyPr/>
        <a:lstStyle/>
        <a:p>
          <a:endParaRPr lang="en-GB"/>
        </a:p>
      </dgm:t>
    </dgm:pt>
    <dgm:pt modelId="{486B837A-684B-45F1-8662-3CAA3F8B4D50}" type="pres">
      <dgm:prSet presAssocID="{89F1B150-4AAF-4979-AFDD-21CB6923D366}" presName="root2" presStyleCnt="0"/>
      <dgm:spPr/>
      <dgm:t>
        <a:bodyPr/>
        <a:lstStyle/>
        <a:p>
          <a:endParaRPr lang="en-GB"/>
        </a:p>
      </dgm:t>
    </dgm:pt>
    <dgm:pt modelId="{C18FF5B1-1E6B-4B2F-8C5C-854D59BAD373}" type="pres">
      <dgm:prSet presAssocID="{89F1B150-4AAF-4979-AFDD-21CB6923D366}" presName="LevelTwoTextNode" presStyleLbl="node4" presStyleIdx="1" presStyleCnt="22" custScaleX="1591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BE6EBA-00C8-46A8-AC35-56516BDBD5F9}" type="pres">
      <dgm:prSet presAssocID="{89F1B150-4AAF-4979-AFDD-21CB6923D366}" presName="level3hierChild" presStyleCnt="0"/>
      <dgm:spPr/>
      <dgm:t>
        <a:bodyPr/>
        <a:lstStyle/>
        <a:p>
          <a:endParaRPr lang="en-GB"/>
        </a:p>
      </dgm:t>
    </dgm:pt>
    <dgm:pt modelId="{9A60C116-F8F9-4140-87B5-706029FD13ED}" type="pres">
      <dgm:prSet presAssocID="{B30BC671-CC9F-4EA8-B33B-6DFE446F0010}" presName="conn2-1" presStyleLbl="parChTrans1D4" presStyleIdx="2" presStyleCnt="22"/>
      <dgm:spPr/>
      <dgm:t>
        <a:bodyPr/>
        <a:lstStyle/>
        <a:p>
          <a:endParaRPr lang="en-GB"/>
        </a:p>
      </dgm:t>
    </dgm:pt>
    <dgm:pt modelId="{FA3062A1-86A7-4964-9A45-A1C5409658AF}" type="pres">
      <dgm:prSet presAssocID="{B30BC671-CC9F-4EA8-B33B-6DFE446F0010}" presName="connTx" presStyleLbl="parChTrans1D4" presStyleIdx="2" presStyleCnt="22"/>
      <dgm:spPr/>
      <dgm:t>
        <a:bodyPr/>
        <a:lstStyle/>
        <a:p>
          <a:endParaRPr lang="en-GB"/>
        </a:p>
      </dgm:t>
    </dgm:pt>
    <dgm:pt modelId="{99D40C0E-097A-4D5C-9D9A-83297692CEB5}" type="pres">
      <dgm:prSet presAssocID="{5C1E7CE0-4C9B-4A9D-88AF-E3560DCD4924}" presName="root2" presStyleCnt="0"/>
      <dgm:spPr/>
      <dgm:t>
        <a:bodyPr/>
        <a:lstStyle/>
        <a:p>
          <a:endParaRPr lang="en-GB"/>
        </a:p>
      </dgm:t>
    </dgm:pt>
    <dgm:pt modelId="{61536F4D-4451-41F5-ACC8-ABA6D911198F}" type="pres">
      <dgm:prSet presAssocID="{5C1E7CE0-4C9B-4A9D-88AF-E3560DCD4924}" presName="LevelTwoTextNode" presStyleLbl="node4" presStyleIdx="2" presStyleCnt="22" custScaleX="1591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B3236F-26E0-47D1-B5F5-0EE6D364D8FE}" type="pres">
      <dgm:prSet presAssocID="{5C1E7CE0-4C9B-4A9D-88AF-E3560DCD4924}" presName="level3hierChild" presStyleCnt="0"/>
      <dgm:spPr/>
      <dgm:t>
        <a:bodyPr/>
        <a:lstStyle/>
        <a:p>
          <a:endParaRPr lang="en-GB"/>
        </a:p>
      </dgm:t>
    </dgm:pt>
    <dgm:pt modelId="{AF67976E-F320-4920-9864-F65B007B1545}" type="pres">
      <dgm:prSet presAssocID="{488077A2-77CC-4E3D-BBD9-5E64B874E58E}" presName="conn2-1" presStyleLbl="parChTrans1D4" presStyleIdx="3" presStyleCnt="22"/>
      <dgm:spPr/>
      <dgm:t>
        <a:bodyPr/>
        <a:lstStyle/>
        <a:p>
          <a:endParaRPr lang="en-GB"/>
        </a:p>
      </dgm:t>
    </dgm:pt>
    <dgm:pt modelId="{43B73E89-376B-442B-ABF2-45EB6AC3A777}" type="pres">
      <dgm:prSet presAssocID="{488077A2-77CC-4E3D-BBD9-5E64B874E58E}" presName="connTx" presStyleLbl="parChTrans1D4" presStyleIdx="3" presStyleCnt="22"/>
      <dgm:spPr/>
      <dgm:t>
        <a:bodyPr/>
        <a:lstStyle/>
        <a:p>
          <a:endParaRPr lang="en-GB"/>
        </a:p>
      </dgm:t>
    </dgm:pt>
    <dgm:pt modelId="{A6F1F3AB-FAA7-4DB7-BF37-E935CBBC9279}" type="pres">
      <dgm:prSet presAssocID="{74F1D31C-DC6A-437D-989F-EC8FA484B233}" presName="root2" presStyleCnt="0"/>
      <dgm:spPr/>
      <dgm:t>
        <a:bodyPr/>
        <a:lstStyle/>
        <a:p>
          <a:endParaRPr lang="en-GB"/>
        </a:p>
      </dgm:t>
    </dgm:pt>
    <dgm:pt modelId="{28420176-9AA1-4E21-B040-D8BA0CF5D70D}" type="pres">
      <dgm:prSet presAssocID="{74F1D31C-DC6A-437D-989F-EC8FA484B233}" presName="LevelTwoTextNode" presStyleLbl="node4" presStyleIdx="3" presStyleCnt="22" custScaleX="331232" custScaleY="10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6E6A3A-1A3A-41BB-B10A-4997239BF66D}" type="pres">
      <dgm:prSet presAssocID="{74F1D31C-DC6A-437D-989F-EC8FA484B233}" presName="level3hierChild" presStyleCnt="0"/>
      <dgm:spPr/>
      <dgm:t>
        <a:bodyPr/>
        <a:lstStyle/>
        <a:p>
          <a:endParaRPr lang="en-GB"/>
        </a:p>
      </dgm:t>
    </dgm:pt>
    <dgm:pt modelId="{428FD8AC-7F21-45A5-8308-35A0A1C2CA27}" type="pres">
      <dgm:prSet presAssocID="{EFB3F547-801F-4070-8603-70F0E8F4F4D9}" presName="conn2-1" presStyleLbl="parChTrans1D4" presStyleIdx="4" presStyleCnt="22"/>
      <dgm:spPr/>
      <dgm:t>
        <a:bodyPr/>
        <a:lstStyle/>
        <a:p>
          <a:endParaRPr lang="en-GB"/>
        </a:p>
      </dgm:t>
    </dgm:pt>
    <dgm:pt modelId="{01F7E449-B6BC-46FC-B07D-742350D6A84B}" type="pres">
      <dgm:prSet presAssocID="{EFB3F547-801F-4070-8603-70F0E8F4F4D9}" presName="connTx" presStyleLbl="parChTrans1D4" presStyleIdx="4" presStyleCnt="22"/>
      <dgm:spPr/>
      <dgm:t>
        <a:bodyPr/>
        <a:lstStyle/>
        <a:p>
          <a:endParaRPr lang="en-GB"/>
        </a:p>
      </dgm:t>
    </dgm:pt>
    <dgm:pt modelId="{9EC8E25E-9C41-40FF-A194-144A232D3C06}" type="pres">
      <dgm:prSet presAssocID="{0F7F8B3B-180C-46FD-8EDD-F907BB11EC5B}" presName="root2" presStyleCnt="0"/>
      <dgm:spPr/>
      <dgm:t>
        <a:bodyPr/>
        <a:lstStyle/>
        <a:p>
          <a:endParaRPr lang="en-GB"/>
        </a:p>
      </dgm:t>
    </dgm:pt>
    <dgm:pt modelId="{301D1EA9-F589-4661-94B1-3FBB854022AB}" type="pres">
      <dgm:prSet presAssocID="{0F7F8B3B-180C-46FD-8EDD-F907BB11EC5B}" presName="LevelTwoTextNode" presStyleLbl="node4" presStyleIdx="4" presStyleCnt="22" custScaleX="2506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2BE607-506B-4684-89CF-AE76B6580A9A}" type="pres">
      <dgm:prSet presAssocID="{0F7F8B3B-180C-46FD-8EDD-F907BB11EC5B}" presName="level3hierChild" presStyleCnt="0"/>
      <dgm:spPr/>
      <dgm:t>
        <a:bodyPr/>
        <a:lstStyle/>
        <a:p>
          <a:endParaRPr lang="en-GB"/>
        </a:p>
      </dgm:t>
    </dgm:pt>
    <dgm:pt modelId="{BB0993E6-17B9-4F70-A01B-11C1E2A5C3D4}" type="pres">
      <dgm:prSet presAssocID="{2B9BE4C7-CDB8-4288-B7EC-52C69F4E1E91}" presName="conn2-1" presStyleLbl="parChTrans1D4" presStyleIdx="5" presStyleCnt="22"/>
      <dgm:spPr/>
      <dgm:t>
        <a:bodyPr/>
        <a:lstStyle/>
        <a:p>
          <a:endParaRPr lang="en-GB"/>
        </a:p>
      </dgm:t>
    </dgm:pt>
    <dgm:pt modelId="{ECFCD6EE-3EB5-40E4-A269-F48BA791C35C}" type="pres">
      <dgm:prSet presAssocID="{2B9BE4C7-CDB8-4288-B7EC-52C69F4E1E91}" presName="connTx" presStyleLbl="parChTrans1D4" presStyleIdx="5" presStyleCnt="22"/>
      <dgm:spPr/>
      <dgm:t>
        <a:bodyPr/>
        <a:lstStyle/>
        <a:p>
          <a:endParaRPr lang="en-GB"/>
        </a:p>
      </dgm:t>
    </dgm:pt>
    <dgm:pt modelId="{B24AA02A-DDD1-4004-AD61-5D816090CAA3}" type="pres">
      <dgm:prSet presAssocID="{245B011A-04FF-4D90-BEA3-4CCBB6F7ECEC}" presName="root2" presStyleCnt="0"/>
      <dgm:spPr/>
      <dgm:t>
        <a:bodyPr/>
        <a:lstStyle/>
        <a:p>
          <a:endParaRPr lang="en-GB"/>
        </a:p>
      </dgm:t>
    </dgm:pt>
    <dgm:pt modelId="{6BCE4418-B215-41B0-9E0B-CE0BE5E2ACE6}" type="pres">
      <dgm:prSet presAssocID="{245B011A-04FF-4D90-BEA3-4CCBB6F7ECEC}" presName="LevelTwoTextNode" presStyleLbl="node4" presStyleIdx="5" presStyleCnt="22" custScaleX="378563" custScaleY="2136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A4F5631-538E-48C3-9169-B0818E5C8972}" type="pres">
      <dgm:prSet presAssocID="{245B011A-04FF-4D90-BEA3-4CCBB6F7ECEC}" presName="level3hierChild" presStyleCnt="0"/>
      <dgm:spPr/>
      <dgm:t>
        <a:bodyPr/>
        <a:lstStyle/>
        <a:p>
          <a:endParaRPr lang="en-GB"/>
        </a:p>
      </dgm:t>
    </dgm:pt>
    <dgm:pt modelId="{99E61BF7-F91A-4217-A669-E347E0344C9B}" type="pres">
      <dgm:prSet presAssocID="{8D706938-F863-4A35-B41B-DC7DEC1F6153}" presName="conn2-1" presStyleLbl="parChTrans1D4" presStyleIdx="6" presStyleCnt="22"/>
      <dgm:spPr/>
      <dgm:t>
        <a:bodyPr/>
        <a:lstStyle/>
        <a:p>
          <a:endParaRPr lang="en-GB"/>
        </a:p>
      </dgm:t>
    </dgm:pt>
    <dgm:pt modelId="{53A33775-975F-4AB9-A5CB-86C51012312D}" type="pres">
      <dgm:prSet presAssocID="{8D706938-F863-4A35-B41B-DC7DEC1F6153}" presName="connTx" presStyleLbl="parChTrans1D4" presStyleIdx="6" presStyleCnt="22"/>
      <dgm:spPr/>
      <dgm:t>
        <a:bodyPr/>
        <a:lstStyle/>
        <a:p>
          <a:endParaRPr lang="en-GB"/>
        </a:p>
      </dgm:t>
    </dgm:pt>
    <dgm:pt modelId="{287ABF0E-A82F-4620-B72D-E50ED5EBAB3E}" type="pres">
      <dgm:prSet presAssocID="{EAF3D56E-6B16-4242-9510-15766F74830B}" presName="root2" presStyleCnt="0"/>
      <dgm:spPr/>
      <dgm:t>
        <a:bodyPr/>
        <a:lstStyle/>
        <a:p>
          <a:endParaRPr lang="en-GB"/>
        </a:p>
      </dgm:t>
    </dgm:pt>
    <dgm:pt modelId="{E57AB8F5-375E-49C4-821B-B8F205D06934}" type="pres">
      <dgm:prSet presAssocID="{EAF3D56E-6B16-4242-9510-15766F74830B}" presName="LevelTwoTextNode" presStyleLbl="node4" presStyleIdx="6" presStyleCnt="22" custScaleX="2506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FC0A89D-1A65-43C3-B30B-0EE4E994ACAA}" type="pres">
      <dgm:prSet presAssocID="{EAF3D56E-6B16-4242-9510-15766F74830B}" presName="level3hierChild" presStyleCnt="0"/>
      <dgm:spPr/>
      <dgm:t>
        <a:bodyPr/>
        <a:lstStyle/>
        <a:p>
          <a:endParaRPr lang="en-GB"/>
        </a:p>
      </dgm:t>
    </dgm:pt>
    <dgm:pt modelId="{CA524680-7673-4D47-AB02-A7C92BBA1606}" type="pres">
      <dgm:prSet presAssocID="{E142C553-3673-4A45-A19D-F25A615525B5}" presName="conn2-1" presStyleLbl="parChTrans1D4" presStyleIdx="7" presStyleCnt="22"/>
      <dgm:spPr/>
      <dgm:t>
        <a:bodyPr/>
        <a:lstStyle/>
        <a:p>
          <a:endParaRPr lang="en-GB"/>
        </a:p>
      </dgm:t>
    </dgm:pt>
    <dgm:pt modelId="{993F2E93-9DF0-415D-BF56-D71314F8890F}" type="pres">
      <dgm:prSet presAssocID="{E142C553-3673-4A45-A19D-F25A615525B5}" presName="connTx" presStyleLbl="parChTrans1D4" presStyleIdx="7" presStyleCnt="22"/>
      <dgm:spPr/>
      <dgm:t>
        <a:bodyPr/>
        <a:lstStyle/>
        <a:p>
          <a:endParaRPr lang="en-GB"/>
        </a:p>
      </dgm:t>
    </dgm:pt>
    <dgm:pt modelId="{43ADD057-5310-4B5E-88ED-D428348BEF35}" type="pres">
      <dgm:prSet presAssocID="{58C9FC56-08E9-47AF-ACC0-2962387E4B97}" presName="root2" presStyleCnt="0"/>
      <dgm:spPr/>
      <dgm:t>
        <a:bodyPr/>
        <a:lstStyle/>
        <a:p>
          <a:endParaRPr lang="en-GB"/>
        </a:p>
      </dgm:t>
    </dgm:pt>
    <dgm:pt modelId="{995D2447-87C5-4D7A-9DE3-883D06528B9F}" type="pres">
      <dgm:prSet presAssocID="{58C9FC56-08E9-47AF-ACC0-2962387E4B97}" presName="LevelTwoTextNode" presStyleLbl="node4" presStyleIdx="7" presStyleCnt="22" custScaleX="390455" custScaleY="1662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CB1DC2A-DB8C-433F-B555-F5EA28A64CE4}" type="pres">
      <dgm:prSet presAssocID="{58C9FC56-08E9-47AF-ACC0-2962387E4B97}" presName="level3hierChild" presStyleCnt="0"/>
      <dgm:spPr/>
      <dgm:t>
        <a:bodyPr/>
        <a:lstStyle/>
        <a:p>
          <a:endParaRPr lang="en-GB"/>
        </a:p>
      </dgm:t>
    </dgm:pt>
    <dgm:pt modelId="{B0601E9E-161D-461F-8B99-0793932EAAFE}" type="pres">
      <dgm:prSet presAssocID="{1F792CDE-2C60-44AF-BF43-643917FCEAEF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C0A89D7F-0258-4DB0-B80A-B93BA63BCE5E}" type="pres">
      <dgm:prSet presAssocID="{1F792CDE-2C60-44AF-BF43-643917FCEAEF}" presName="connTx" presStyleLbl="parChTrans1D3" presStyleIdx="1" presStyleCnt="4"/>
      <dgm:spPr/>
      <dgm:t>
        <a:bodyPr/>
        <a:lstStyle/>
        <a:p>
          <a:endParaRPr lang="en-GB"/>
        </a:p>
      </dgm:t>
    </dgm:pt>
    <dgm:pt modelId="{9B28EDC9-6B1F-4D81-9ECF-04904D9ED470}" type="pres">
      <dgm:prSet presAssocID="{CFE4D804-D1DB-4158-8B0B-DA7B0CDBAC6B}" presName="root2" presStyleCnt="0"/>
      <dgm:spPr/>
      <dgm:t>
        <a:bodyPr/>
        <a:lstStyle/>
        <a:p>
          <a:endParaRPr lang="en-GB"/>
        </a:p>
      </dgm:t>
    </dgm:pt>
    <dgm:pt modelId="{7B84BA74-B49A-4889-B933-8DB7F3CF539B}" type="pres">
      <dgm:prSet presAssocID="{CFE4D804-D1DB-4158-8B0B-DA7B0CDBAC6B}" presName="LevelTwoTextNode" presStyleLbl="node3" presStyleIdx="1" presStyleCnt="4" custScaleX="1631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27361A1-15A1-458B-A621-A426750E2EA4}" type="pres">
      <dgm:prSet presAssocID="{CFE4D804-D1DB-4158-8B0B-DA7B0CDBAC6B}" presName="level3hierChild" presStyleCnt="0"/>
      <dgm:spPr/>
      <dgm:t>
        <a:bodyPr/>
        <a:lstStyle/>
        <a:p>
          <a:endParaRPr lang="en-GB"/>
        </a:p>
      </dgm:t>
    </dgm:pt>
    <dgm:pt modelId="{26379A4A-55C4-4379-9204-A21F818EA19E}" type="pres">
      <dgm:prSet presAssocID="{AC642410-13BF-4087-9EBB-52105235280F}" presName="conn2-1" presStyleLbl="parChTrans1D4" presStyleIdx="8" presStyleCnt="22"/>
      <dgm:spPr/>
      <dgm:t>
        <a:bodyPr/>
        <a:lstStyle/>
        <a:p>
          <a:endParaRPr lang="en-GB"/>
        </a:p>
      </dgm:t>
    </dgm:pt>
    <dgm:pt modelId="{FF308F71-5B59-474B-AA5A-E44F5A6BE4B7}" type="pres">
      <dgm:prSet presAssocID="{AC642410-13BF-4087-9EBB-52105235280F}" presName="connTx" presStyleLbl="parChTrans1D4" presStyleIdx="8" presStyleCnt="22"/>
      <dgm:spPr/>
      <dgm:t>
        <a:bodyPr/>
        <a:lstStyle/>
        <a:p>
          <a:endParaRPr lang="en-GB"/>
        </a:p>
      </dgm:t>
    </dgm:pt>
    <dgm:pt modelId="{9BE60C0A-43E6-4E41-AB23-1FE637D3620F}" type="pres">
      <dgm:prSet presAssocID="{430A220E-4DE4-4115-B2C9-860EC32BD42B}" presName="root2" presStyleCnt="0"/>
      <dgm:spPr/>
      <dgm:t>
        <a:bodyPr/>
        <a:lstStyle/>
        <a:p>
          <a:endParaRPr lang="en-GB"/>
        </a:p>
      </dgm:t>
    </dgm:pt>
    <dgm:pt modelId="{F7AB522E-05CE-45E5-9DD3-3DC8FEB532A2}" type="pres">
      <dgm:prSet presAssocID="{430A220E-4DE4-4115-B2C9-860EC32BD42B}" presName="LevelTwoTextNode" presStyleLbl="node4" presStyleIdx="8" presStyleCnt="22" custScaleX="251190" custScaleY="10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C6C63E-285E-4F2E-96BC-1993C032EE53}" type="pres">
      <dgm:prSet presAssocID="{430A220E-4DE4-4115-B2C9-860EC32BD42B}" presName="level3hierChild" presStyleCnt="0"/>
      <dgm:spPr/>
      <dgm:t>
        <a:bodyPr/>
        <a:lstStyle/>
        <a:p>
          <a:endParaRPr lang="en-GB"/>
        </a:p>
      </dgm:t>
    </dgm:pt>
    <dgm:pt modelId="{2DE36C14-222E-4221-958F-7C1B9F766BD9}" type="pres">
      <dgm:prSet presAssocID="{7FC59305-FEE5-4AA9-A150-60F711226EE1}" presName="conn2-1" presStyleLbl="parChTrans1D4" presStyleIdx="9" presStyleCnt="22"/>
      <dgm:spPr/>
      <dgm:t>
        <a:bodyPr/>
        <a:lstStyle/>
        <a:p>
          <a:endParaRPr lang="en-GB"/>
        </a:p>
      </dgm:t>
    </dgm:pt>
    <dgm:pt modelId="{0764F70A-3C3E-4E07-A1D5-47FE0BCFA709}" type="pres">
      <dgm:prSet presAssocID="{7FC59305-FEE5-4AA9-A150-60F711226EE1}" presName="connTx" presStyleLbl="parChTrans1D4" presStyleIdx="9" presStyleCnt="22"/>
      <dgm:spPr/>
      <dgm:t>
        <a:bodyPr/>
        <a:lstStyle/>
        <a:p>
          <a:endParaRPr lang="en-GB"/>
        </a:p>
      </dgm:t>
    </dgm:pt>
    <dgm:pt modelId="{3ED4D64A-9518-41DD-B4CB-F43D0A35DE4E}" type="pres">
      <dgm:prSet presAssocID="{D647AE23-6B85-4401-81DE-71DF2BD1F23D}" presName="root2" presStyleCnt="0"/>
      <dgm:spPr/>
      <dgm:t>
        <a:bodyPr/>
        <a:lstStyle/>
        <a:p>
          <a:endParaRPr lang="en-GB"/>
        </a:p>
      </dgm:t>
    </dgm:pt>
    <dgm:pt modelId="{3E72ADBF-A295-458A-9F11-896444BAEE4B}" type="pres">
      <dgm:prSet presAssocID="{D647AE23-6B85-4401-81DE-71DF2BD1F23D}" presName="LevelTwoTextNode" presStyleLbl="node4" presStyleIdx="9" presStyleCnt="22" custScaleX="1591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0E8F1CA-34BC-4102-935E-F8CCA41B1DC2}" type="pres">
      <dgm:prSet presAssocID="{D647AE23-6B85-4401-81DE-71DF2BD1F23D}" presName="level3hierChild" presStyleCnt="0"/>
      <dgm:spPr/>
      <dgm:t>
        <a:bodyPr/>
        <a:lstStyle/>
        <a:p>
          <a:endParaRPr lang="en-GB"/>
        </a:p>
      </dgm:t>
    </dgm:pt>
    <dgm:pt modelId="{945F0DF2-2763-4FA4-BD45-891C0291AA9B}" type="pres">
      <dgm:prSet presAssocID="{018EA5F1-928C-49F6-8AC7-EEA73976F834}" presName="conn2-1" presStyleLbl="parChTrans1D4" presStyleIdx="10" presStyleCnt="22"/>
      <dgm:spPr/>
      <dgm:t>
        <a:bodyPr/>
        <a:lstStyle/>
        <a:p>
          <a:endParaRPr lang="en-GB"/>
        </a:p>
      </dgm:t>
    </dgm:pt>
    <dgm:pt modelId="{7C2A44D8-2D02-4414-9B48-1800BD732339}" type="pres">
      <dgm:prSet presAssocID="{018EA5F1-928C-49F6-8AC7-EEA73976F834}" presName="connTx" presStyleLbl="parChTrans1D4" presStyleIdx="10" presStyleCnt="22"/>
      <dgm:spPr/>
      <dgm:t>
        <a:bodyPr/>
        <a:lstStyle/>
        <a:p>
          <a:endParaRPr lang="en-GB"/>
        </a:p>
      </dgm:t>
    </dgm:pt>
    <dgm:pt modelId="{833F59CF-930C-427B-AA69-8D06B3C4B283}" type="pres">
      <dgm:prSet presAssocID="{367A50D4-DEAE-4FFA-9029-E399F9A6938C}" presName="root2" presStyleCnt="0"/>
      <dgm:spPr/>
      <dgm:t>
        <a:bodyPr/>
        <a:lstStyle/>
        <a:p>
          <a:endParaRPr lang="en-GB"/>
        </a:p>
      </dgm:t>
    </dgm:pt>
    <dgm:pt modelId="{D477AB18-F488-4CFB-B1E7-EF194189D0A8}" type="pres">
      <dgm:prSet presAssocID="{367A50D4-DEAE-4FFA-9029-E399F9A6938C}" presName="LevelTwoTextNode" presStyleLbl="node4" presStyleIdx="10" presStyleCnt="22" custScaleX="2506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F1A6E3-9581-47C3-8CB9-49C3575414D2}" type="pres">
      <dgm:prSet presAssocID="{367A50D4-DEAE-4FFA-9029-E399F9A6938C}" presName="level3hierChild" presStyleCnt="0"/>
      <dgm:spPr/>
      <dgm:t>
        <a:bodyPr/>
        <a:lstStyle/>
        <a:p>
          <a:endParaRPr lang="en-GB"/>
        </a:p>
      </dgm:t>
    </dgm:pt>
    <dgm:pt modelId="{2C791D5A-16E2-4955-BC48-B9ADCDB907AA}" type="pres">
      <dgm:prSet presAssocID="{0CB3264A-983D-4C9E-94A1-F5B728AEA0B7}" presName="conn2-1" presStyleLbl="parChTrans1D4" presStyleIdx="11" presStyleCnt="22"/>
      <dgm:spPr/>
      <dgm:t>
        <a:bodyPr/>
        <a:lstStyle/>
        <a:p>
          <a:endParaRPr lang="en-GB"/>
        </a:p>
      </dgm:t>
    </dgm:pt>
    <dgm:pt modelId="{5764525F-0825-47E6-8DF0-9FD10745AD0B}" type="pres">
      <dgm:prSet presAssocID="{0CB3264A-983D-4C9E-94A1-F5B728AEA0B7}" presName="connTx" presStyleLbl="parChTrans1D4" presStyleIdx="11" presStyleCnt="22"/>
      <dgm:spPr/>
      <dgm:t>
        <a:bodyPr/>
        <a:lstStyle/>
        <a:p>
          <a:endParaRPr lang="en-GB"/>
        </a:p>
      </dgm:t>
    </dgm:pt>
    <dgm:pt modelId="{12019D27-A7B4-4FE6-A829-1A5562030758}" type="pres">
      <dgm:prSet presAssocID="{29C38121-FDA0-403E-876F-55DA6849015C}" presName="root2" presStyleCnt="0"/>
      <dgm:spPr/>
      <dgm:t>
        <a:bodyPr/>
        <a:lstStyle/>
        <a:p>
          <a:endParaRPr lang="en-GB"/>
        </a:p>
      </dgm:t>
    </dgm:pt>
    <dgm:pt modelId="{B421127C-82CA-4742-982A-D04D09F5E81F}" type="pres">
      <dgm:prSet presAssocID="{29C38121-FDA0-403E-876F-55DA6849015C}" presName="LevelTwoTextNode" presStyleLbl="node4" presStyleIdx="11" presStyleCnt="22" custScaleX="425406" custScaleY="1567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FE2A54-CAD5-4D8E-A9CE-AB2CE41741BC}" type="pres">
      <dgm:prSet presAssocID="{29C38121-FDA0-403E-876F-55DA6849015C}" presName="level3hierChild" presStyleCnt="0"/>
      <dgm:spPr/>
      <dgm:t>
        <a:bodyPr/>
        <a:lstStyle/>
        <a:p>
          <a:endParaRPr lang="en-GB"/>
        </a:p>
      </dgm:t>
    </dgm:pt>
    <dgm:pt modelId="{F530C838-DAAC-46C9-A0C5-766097993BDD}" type="pres">
      <dgm:prSet presAssocID="{776EB2FE-73FA-4957-8AE1-D873D0FA3B44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53B26F6E-8A92-407D-BC75-42E2EDEEFA1F}" type="pres">
      <dgm:prSet presAssocID="{776EB2FE-73FA-4957-8AE1-D873D0FA3B44}" presName="connTx" presStyleLbl="parChTrans1D3" presStyleIdx="2" presStyleCnt="4"/>
      <dgm:spPr/>
      <dgm:t>
        <a:bodyPr/>
        <a:lstStyle/>
        <a:p>
          <a:endParaRPr lang="en-GB"/>
        </a:p>
      </dgm:t>
    </dgm:pt>
    <dgm:pt modelId="{F992748D-18BB-439D-B6A8-6662DF22039B}" type="pres">
      <dgm:prSet presAssocID="{10525AE1-A811-4994-B7FA-2F914FC1600C}" presName="root2" presStyleCnt="0"/>
      <dgm:spPr/>
      <dgm:t>
        <a:bodyPr/>
        <a:lstStyle/>
        <a:p>
          <a:endParaRPr lang="en-GB"/>
        </a:p>
      </dgm:t>
    </dgm:pt>
    <dgm:pt modelId="{E32E762C-4A40-4308-8DC4-7AD20420EBEE}" type="pres">
      <dgm:prSet presAssocID="{10525AE1-A811-4994-B7FA-2F914FC1600C}" presName="LevelTwoTextNode" presStyleLbl="node3" presStyleIdx="2" presStyleCnt="4" custScaleX="1631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3FE38F2-F5FB-479A-B233-4C6BE0CC4917}" type="pres">
      <dgm:prSet presAssocID="{10525AE1-A811-4994-B7FA-2F914FC1600C}" presName="level3hierChild" presStyleCnt="0"/>
      <dgm:spPr/>
      <dgm:t>
        <a:bodyPr/>
        <a:lstStyle/>
        <a:p>
          <a:endParaRPr lang="en-GB"/>
        </a:p>
      </dgm:t>
    </dgm:pt>
    <dgm:pt modelId="{62ECA9CD-6A34-4D30-83F4-DE9EE1636F7F}" type="pres">
      <dgm:prSet presAssocID="{E5EFAA85-6989-4EDE-A756-4C74FED14310}" presName="conn2-1" presStyleLbl="parChTrans1D4" presStyleIdx="12" presStyleCnt="22"/>
      <dgm:spPr/>
      <dgm:t>
        <a:bodyPr/>
        <a:lstStyle/>
        <a:p>
          <a:endParaRPr lang="en-GB"/>
        </a:p>
      </dgm:t>
    </dgm:pt>
    <dgm:pt modelId="{18495178-C736-46A9-B916-0CE501F39FEB}" type="pres">
      <dgm:prSet presAssocID="{E5EFAA85-6989-4EDE-A756-4C74FED14310}" presName="connTx" presStyleLbl="parChTrans1D4" presStyleIdx="12" presStyleCnt="22"/>
      <dgm:spPr/>
      <dgm:t>
        <a:bodyPr/>
        <a:lstStyle/>
        <a:p>
          <a:endParaRPr lang="en-GB"/>
        </a:p>
      </dgm:t>
    </dgm:pt>
    <dgm:pt modelId="{A12E4A55-A592-495F-BD8F-19EC5E687460}" type="pres">
      <dgm:prSet presAssocID="{0F9EBDDD-328F-434D-975C-B9AC27CCEE2B}" presName="root2" presStyleCnt="0"/>
      <dgm:spPr/>
      <dgm:t>
        <a:bodyPr/>
        <a:lstStyle/>
        <a:p>
          <a:endParaRPr lang="en-GB"/>
        </a:p>
      </dgm:t>
    </dgm:pt>
    <dgm:pt modelId="{100BF329-E8FC-45CB-9024-BCE20A8F9CDE}" type="pres">
      <dgm:prSet presAssocID="{0F9EBDDD-328F-434D-975C-B9AC27CCEE2B}" presName="LevelTwoTextNode" presStyleLbl="node4" presStyleIdx="12" presStyleCnt="22" custScaleX="2506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16D10E-1C83-40D4-8681-194EFE830E57}" type="pres">
      <dgm:prSet presAssocID="{0F9EBDDD-328F-434D-975C-B9AC27CCEE2B}" presName="level3hierChild" presStyleCnt="0"/>
      <dgm:spPr/>
      <dgm:t>
        <a:bodyPr/>
        <a:lstStyle/>
        <a:p>
          <a:endParaRPr lang="en-GB"/>
        </a:p>
      </dgm:t>
    </dgm:pt>
    <dgm:pt modelId="{6AFBC7D1-E10A-41DD-B0F9-559E758EE54B}" type="pres">
      <dgm:prSet presAssocID="{29BC2943-834D-4CD3-B6B3-41FA1F481F68}" presName="conn2-1" presStyleLbl="parChTrans1D4" presStyleIdx="13" presStyleCnt="22"/>
      <dgm:spPr/>
      <dgm:t>
        <a:bodyPr/>
        <a:lstStyle/>
        <a:p>
          <a:endParaRPr lang="en-GB"/>
        </a:p>
      </dgm:t>
    </dgm:pt>
    <dgm:pt modelId="{E8A2577A-3B63-4B4B-B088-EC8ABC725A3F}" type="pres">
      <dgm:prSet presAssocID="{29BC2943-834D-4CD3-B6B3-41FA1F481F68}" presName="connTx" presStyleLbl="parChTrans1D4" presStyleIdx="13" presStyleCnt="22"/>
      <dgm:spPr/>
      <dgm:t>
        <a:bodyPr/>
        <a:lstStyle/>
        <a:p>
          <a:endParaRPr lang="en-GB"/>
        </a:p>
      </dgm:t>
    </dgm:pt>
    <dgm:pt modelId="{EF0F1ED5-3059-4E8D-A683-B88EA47945CC}" type="pres">
      <dgm:prSet presAssocID="{304EEEB0-8BA2-4AFC-B6D0-74217969023C}" presName="root2" presStyleCnt="0"/>
      <dgm:spPr/>
      <dgm:t>
        <a:bodyPr/>
        <a:lstStyle/>
        <a:p>
          <a:endParaRPr lang="en-GB"/>
        </a:p>
      </dgm:t>
    </dgm:pt>
    <dgm:pt modelId="{7EA2C255-8156-43EB-8748-88AC0072E7FB}" type="pres">
      <dgm:prSet presAssocID="{304EEEB0-8BA2-4AFC-B6D0-74217969023C}" presName="LevelTwoTextNode" presStyleLbl="node4" presStyleIdx="13" presStyleCnt="22" custScaleX="1591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65939B-CEE5-48CC-81F1-83F429E07C6E}" type="pres">
      <dgm:prSet presAssocID="{304EEEB0-8BA2-4AFC-B6D0-74217969023C}" presName="level3hierChild" presStyleCnt="0"/>
      <dgm:spPr/>
      <dgm:t>
        <a:bodyPr/>
        <a:lstStyle/>
        <a:p>
          <a:endParaRPr lang="en-GB"/>
        </a:p>
      </dgm:t>
    </dgm:pt>
    <dgm:pt modelId="{955D80BB-4630-4E93-870B-3601FEA7D2F6}" type="pres">
      <dgm:prSet presAssocID="{D14B8A8F-1B24-4974-B276-D0AA25FC274E}" presName="conn2-1" presStyleLbl="parChTrans1D4" presStyleIdx="14" presStyleCnt="22"/>
      <dgm:spPr/>
      <dgm:t>
        <a:bodyPr/>
        <a:lstStyle/>
        <a:p>
          <a:endParaRPr lang="en-GB"/>
        </a:p>
      </dgm:t>
    </dgm:pt>
    <dgm:pt modelId="{33C11440-C192-4170-B91B-B32268364E28}" type="pres">
      <dgm:prSet presAssocID="{D14B8A8F-1B24-4974-B276-D0AA25FC274E}" presName="connTx" presStyleLbl="parChTrans1D4" presStyleIdx="14" presStyleCnt="22"/>
      <dgm:spPr/>
      <dgm:t>
        <a:bodyPr/>
        <a:lstStyle/>
        <a:p>
          <a:endParaRPr lang="en-GB"/>
        </a:p>
      </dgm:t>
    </dgm:pt>
    <dgm:pt modelId="{852445C0-1E40-49D6-B68D-AB5E2B542B01}" type="pres">
      <dgm:prSet presAssocID="{1F8D5F55-1238-494D-8460-7FE4B6788EAC}" presName="root2" presStyleCnt="0"/>
      <dgm:spPr/>
      <dgm:t>
        <a:bodyPr/>
        <a:lstStyle/>
        <a:p>
          <a:endParaRPr lang="en-GB"/>
        </a:p>
      </dgm:t>
    </dgm:pt>
    <dgm:pt modelId="{D2E7C36E-A767-4EBC-AE87-6CA40A7742D8}" type="pres">
      <dgm:prSet presAssocID="{1F8D5F55-1238-494D-8460-7FE4B6788EAC}" presName="LevelTwoTextNode" presStyleLbl="node4" presStyleIdx="14" presStyleCnt="22" custScaleX="4580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206EC6-8635-4D78-B501-802F2FCADB48}" type="pres">
      <dgm:prSet presAssocID="{1F8D5F55-1238-494D-8460-7FE4B6788EAC}" presName="level3hierChild" presStyleCnt="0"/>
      <dgm:spPr/>
      <dgm:t>
        <a:bodyPr/>
        <a:lstStyle/>
        <a:p>
          <a:endParaRPr lang="en-GB"/>
        </a:p>
      </dgm:t>
    </dgm:pt>
    <dgm:pt modelId="{54794B95-3847-43A2-9151-F73D1A552642}" type="pres">
      <dgm:prSet presAssocID="{4AFCC740-DE44-47AC-BBBE-CCB28D76D47C}" presName="conn2-1" presStyleLbl="parChTrans1D4" presStyleIdx="15" presStyleCnt="22"/>
      <dgm:spPr/>
      <dgm:t>
        <a:bodyPr/>
        <a:lstStyle/>
        <a:p>
          <a:endParaRPr lang="en-GB"/>
        </a:p>
      </dgm:t>
    </dgm:pt>
    <dgm:pt modelId="{CE83571B-89D5-4185-85E8-1F0C73853703}" type="pres">
      <dgm:prSet presAssocID="{4AFCC740-DE44-47AC-BBBE-CCB28D76D47C}" presName="connTx" presStyleLbl="parChTrans1D4" presStyleIdx="15" presStyleCnt="22"/>
      <dgm:spPr/>
      <dgm:t>
        <a:bodyPr/>
        <a:lstStyle/>
        <a:p>
          <a:endParaRPr lang="en-GB"/>
        </a:p>
      </dgm:t>
    </dgm:pt>
    <dgm:pt modelId="{ADD5C78D-F628-48BC-BAC5-13E6C526107C}" type="pres">
      <dgm:prSet presAssocID="{A38495FE-AA34-4800-859D-C496FCDD0979}" presName="root2" presStyleCnt="0"/>
      <dgm:spPr/>
      <dgm:t>
        <a:bodyPr/>
        <a:lstStyle/>
        <a:p>
          <a:endParaRPr lang="en-GB"/>
        </a:p>
      </dgm:t>
    </dgm:pt>
    <dgm:pt modelId="{B32F2A68-7AE0-4E59-8CD0-21F33E18243B}" type="pres">
      <dgm:prSet presAssocID="{A38495FE-AA34-4800-859D-C496FCDD0979}" presName="LevelTwoTextNode" presStyleLbl="node4" presStyleIdx="15" presStyleCnt="22" custScaleX="2506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8245DDA-0FC9-4EBF-A21F-44D1C72ECCD0}" type="pres">
      <dgm:prSet presAssocID="{A38495FE-AA34-4800-859D-C496FCDD0979}" presName="level3hierChild" presStyleCnt="0"/>
      <dgm:spPr/>
      <dgm:t>
        <a:bodyPr/>
        <a:lstStyle/>
        <a:p>
          <a:endParaRPr lang="en-GB"/>
        </a:p>
      </dgm:t>
    </dgm:pt>
    <dgm:pt modelId="{42017888-20C3-4C45-A00A-9E7C2314BD9B}" type="pres">
      <dgm:prSet presAssocID="{1EB358D4-FBD7-4993-B448-F66EA326196D}" presName="conn2-1" presStyleLbl="parChTrans1D4" presStyleIdx="16" presStyleCnt="22"/>
      <dgm:spPr/>
      <dgm:t>
        <a:bodyPr/>
        <a:lstStyle/>
        <a:p>
          <a:endParaRPr lang="en-GB"/>
        </a:p>
      </dgm:t>
    </dgm:pt>
    <dgm:pt modelId="{F0D6EED7-3FF6-4C6D-8E5A-0CEA12BC177D}" type="pres">
      <dgm:prSet presAssocID="{1EB358D4-FBD7-4993-B448-F66EA326196D}" presName="connTx" presStyleLbl="parChTrans1D4" presStyleIdx="16" presStyleCnt="22"/>
      <dgm:spPr/>
      <dgm:t>
        <a:bodyPr/>
        <a:lstStyle/>
        <a:p>
          <a:endParaRPr lang="en-GB"/>
        </a:p>
      </dgm:t>
    </dgm:pt>
    <dgm:pt modelId="{E1703FDE-A8EB-4473-9C15-965903DA5A78}" type="pres">
      <dgm:prSet presAssocID="{213E5638-B2AC-455B-AF3C-19149C91C215}" presName="root2" presStyleCnt="0"/>
      <dgm:spPr/>
      <dgm:t>
        <a:bodyPr/>
        <a:lstStyle/>
        <a:p>
          <a:endParaRPr lang="en-GB"/>
        </a:p>
      </dgm:t>
    </dgm:pt>
    <dgm:pt modelId="{679CE101-6A2B-4621-907A-4F14DBED01D8}" type="pres">
      <dgm:prSet presAssocID="{213E5638-B2AC-455B-AF3C-19149C91C215}" presName="LevelTwoTextNode" presStyleLbl="node4" presStyleIdx="16" presStyleCnt="22" custScaleX="347269" custScaleY="33232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38A1D5-368B-4415-BB92-7C0F25114A04}" type="pres">
      <dgm:prSet presAssocID="{213E5638-B2AC-455B-AF3C-19149C91C215}" presName="level3hierChild" presStyleCnt="0"/>
      <dgm:spPr/>
      <dgm:t>
        <a:bodyPr/>
        <a:lstStyle/>
        <a:p>
          <a:endParaRPr lang="en-GB"/>
        </a:p>
      </dgm:t>
    </dgm:pt>
    <dgm:pt modelId="{5575816F-77CD-4770-8AE2-631DE0D9F4F1}" type="pres">
      <dgm:prSet presAssocID="{82BE1647-4CB8-463E-844D-1F04FB4CEEE5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81DA7A1A-1486-45FF-9ECC-83BC59F66334}" type="pres">
      <dgm:prSet presAssocID="{82BE1647-4CB8-463E-844D-1F04FB4CEEE5}" presName="connTx" presStyleLbl="parChTrans1D3" presStyleIdx="3" presStyleCnt="4"/>
      <dgm:spPr/>
      <dgm:t>
        <a:bodyPr/>
        <a:lstStyle/>
        <a:p>
          <a:endParaRPr lang="en-GB"/>
        </a:p>
      </dgm:t>
    </dgm:pt>
    <dgm:pt modelId="{F6EB2EA7-9E3F-401A-ACA3-3F1D2554E682}" type="pres">
      <dgm:prSet presAssocID="{710DC590-BED3-498C-8EA8-E513ADD56F3E}" presName="root2" presStyleCnt="0"/>
      <dgm:spPr/>
      <dgm:t>
        <a:bodyPr/>
        <a:lstStyle/>
        <a:p>
          <a:endParaRPr lang="en-GB"/>
        </a:p>
      </dgm:t>
    </dgm:pt>
    <dgm:pt modelId="{B64F9425-2532-4F47-B489-2148C5C63A0E}" type="pres">
      <dgm:prSet presAssocID="{710DC590-BED3-498C-8EA8-E513ADD56F3E}" presName="LevelTwoTextNode" presStyleLbl="node3" presStyleIdx="3" presStyleCnt="4" custScaleX="1631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A798A3-C04A-4B9F-89C3-860B8C782810}" type="pres">
      <dgm:prSet presAssocID="{710DC590-BED3-498C-8EA8-E513ADD56F3E}" presName="level3hierChild" presStyleCnt="0"/>
      <dgm:spPr/>
      <dgm:t>
        <a:bodyPr/>
        <a:lstStyle/>
        <a:p>
          <a:endParaRPr lang="en-GB"/>
        </a:p>
      </dgm:t>
    </dgm:pt>
    <dgm:pt modelId="{49E868F8-DD91-41FC-AC36-0E7C3866A528}" type="pres">
      <dgm:prSet presAssocID="{B8377A57-B1B4-471A-9389-1A922E68852B}" presName="conn2-1" presStyleLbl="parChTrans1D4" presStyleIdx="17" presStyleCnt="22"/>
      <dgm:spPr/>
      <dgm:t>
        <a:bodyPr/>
        <a:lstStyle/>
        <a:p>
          <a:endParaRPr lang="en-GB"/>
        </a:p>
      </dgm:t>
    </dgm:pt>
    <dgm:pt modelId="{95ECCD6B-8591-4287-BF0B-C56D296BEA5C}" type="pres">
      <dgm:prSet presAssocID="{B8377A57-B1B4-471A-9389-1A922E68852B}" presName="connTx" presStyleLbl="parChTrans1D4" presStyleIdx="17" presStyleCnt="22"/>
      <dgm:spPr/>
      <dgm:t>
        <a:bodyPr/>
        <a:lstStyle/>
        <a:p>
          <a:endParaRPr lang="en-GB"/>
        </a:p>
      </dgm:t>
    </dgm:pt>
    <dgm:pt modelId="{F1068183-5D42-439C-964B-0684935F9249}" type="pres">
      <dgm:prSet presAssocID="{458846F1-4A7D-4161-8562-94F1BACAD763}" presName="root2" presStyleCnt="0"/>
      <dgm:spPr/>
      <dgm:t>
        <a:bodyPr/>
        <a:lstStyle/>
        <a:p>
          <a:endParaRPr lang="en-GB"/>
        </a:p>
      </dgm:t>
    </dgm:pt>
    <dgm:pt modelId="{24B235A9-4AB1-4DE5-AEA1-0EA49EAA66C0}" type="pres">
      <dgm:prSet presAssocID="{458846F1-4A7D-4161-8562-94F1BACAD763}" presName="LevelTwoTextNode" presStyleLbl="node4" presStyleIdx="17" presStyleCnt="22" custScaleX="2506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4DEE05-68EB-4411-96A3-14F08C941590}" type="pres">
      <dgm:prSet presAssocID="{458846F1-4A7D-4161-8562-94F1BACAD763}" presName="level3hierChild" presStyleCnt="0"/>
      <dgm:spPr/>
      <dgm:t>
        <a:bodyPr/>
        <a:lstStyle/>
        <a:p>
          <a:endParaRPr lang="en-GB"/>
        </a:p>
      </dgm:t>
    </dgm:pt>
    <dgm:pt modelId="{CCCD6D65-041F-47CD-8DC8-A3295A75F118}" type="pres">
      <dgm:prSet presAssocID="{486C6A34-C099-4A24-AC17-8FF23806464D}" presName="conn2-1" presStyleLbl="parChTrans1D4" presStyleIdx="18" presStyleCnt="22"/>
      <dgm:spPr/>
      <dgm:t>
        <a:bodyPr/>
        <a:lstStyle/>
        <a:p>
          <a:endParaRPr lang="en-GB"/>
        </a:p>
      </dgm:t>
    </dgm:pt>
    <dgm:pt modelId="{76E004C1-4338-4D12-A86E-11480A6262FB}" type="pres">
      <dgm:prSet presAssocID="{486C6A34-C099-4A24-AC17-8FF23806464D}" presName="connTx" presStyleLbl="parChTrans1D4" presStyleIdx="18" presStyleCnt="22"/>
      <dgm:spPr/>
      <dgm:t>
        <a:bodyPr/>
        <a:lstStyle/>
        <a:p>
          <a:endParaRPr lang="en-GB"/>
        </a:p>
      </dgm:t>
    </dgm:pt>
    <dgm:pt modelId="{099D6A07-CE39-4B63-B4FC-B4528AF2C855}" type="pres">
      <dgm:prSet presAssocID="{12B79BD1-59E3-43BD-8755-775AFD475C7C}" presName="root2" presStyleCnt="0"/>
      <dgm:spPr/>
      <dgm:t>
        <a:bodyPr/>
        <a:lstStyle/>
        <a:p>
          <a:endParaRPr lang="en-GB"/>
        </a:p>
      </dgm:t>
    </dgm:pt>
    <dgm:pt modelId="{6187BC59-936A-47BC-B904-661949DBA67F}" type="pres">
      <dgm:prSet presAssocID="{12B79BD1-59E3-43BD-8755-775AFD475C7C}" presName="LevelTwoTextNode" presStyleLbl="node4" presStyleIdx="18" presStyleCnt="22" custScaleX="1591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0C3ABD4-C733-4867-ABE6-4AED68987670}" type="pres">
      <dgm:prSet presAssocID="{12B79BD1-59E3-43BD-8755-775AFD475C7C}" presName="level3hierChild" presStyleCnt="0"/>
      <dgm:spPr/>
      <dgm:t>
        <a:bodyPr/>
        <a:lstStyle/>
        <a:p>
          <a:endParaRPr lang="en-GB"/>
        </a:p>
      </dgm:t>
    </dgm:pt>
    <dgm:pt modelId="{39DFD653-4848-42B0-82E5-6E7DC076ED2E}" type="pres">
      <dgm:prSet presAssocID="{63428FA4-5A5D-49C3-A62A-F2FF05017531}" presName="conn2-1" presStyleLbl="parChTrans1D4" presStyleIdx="19" presStyleCnt="22"/>
      <dgm:spPr/>
      <dgm:t>
        <a:bodyPr/>
        <a:lstStyle/>
        <a:p>
          <a:endParaRPr lang="en-GB"/>
        </a:p>
      </dgm:t>
    </dgm:pt>
    <dgm:pt modelId="{CE2D5024-66BF-452D-BCDC-CCFF6214AC9A}" type="pres">
      <dgm:prSet presAssocID="{63428FA4-5A5D-49C3-A62A-F2FF05017531}" presName="connTx" presStyleLbl="parChTrans1D4" presStyleIdx="19" presStyleCnt="22"/>
      <dgm:spPr/>
      <dgm:t>
        <a:bodyPr/>
        <a:lstStyle/>
        <a:p>
          <a:endParaRPr lang="en-GB"/>
        </a:p>
      </dgm:t>
    </dgm:pt>
    <dgm:pt modelId="{59435B0D-8118-4EDA-8AEF-0C2603153593}" type="pres">
      <dgm:prSet presAssocID="{6354C2EA-7E39-4FF7-906C-5CBAD14D54C5}" presName="root2" presStyleCnt="0"/>
      <dgm:spPr/>
      <dgm:t>
        <a:bodyPr/>
        <a:lstStyle/>
        <a:p>
          <a:endParaRPr lang="en-GB"/>
        </a:p>
      </dgm:t>
    </dgm:pt>
    <dgm:pt modelId="{B7E70E4E-06CE-4727-8396-D1916801F0FA}" type="pres">
      <dgm:prSet presAssocID="{6354C2EA-7E39-4FF7-906C-5CBAD14D54C5}" presName="LevelTwoTextNode" presStyleLbl="node4" presStyleIdx="19" presStyleCnt="22" custScaleX="1591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CC56EE8-3EC2-4D60-BF2D-A169723E289C}" type="pres">
      <dgm:prSet presAssocID="{6354C2EA-7E39-4FF7-906C-5CBAD14D54C5}" presName="level3hierChild" presStyleCnt="0"/>
      <dgm:spPr/>
      <dgm:t>
        <a:bodyPr/>
        <a:lstStyle/>
        <a:p>
          <a:endParaRPr lang="en-GB"/>
        </a:p>
      </dgm:t>
    </dgm:pt>
    <dgm:pt modelId="{9CF13E35-031E-41FA-8822-D705801B9AF3}" type="pres">
      <dgm:prSet presAssocID="{35F9F3BA-850D-469A-8B59-026AD2C454DC}" presName="conn2-1" presStyleLbl="parChTrans1D4" presStyleIdx="20" presStyleCnt="22"/>
      <dgm:spPr/>
      <dgm:t>
        <a:bodyPr/>
        <a:lstStyle/>
        <a:p>
          <a:endParaRPr lang="en-GB"/>
        </a:p>
      </dgm:t>
    </dgm:pt>
    <dgm:pt modelId="{1806702E-49B1-49E7-913D-242A7C9892FE}" type="pres">
      <dgm:prSet presAssocID="{35F9F3BA-850D-469A-8B59-026AD2C454DC}" presName="connTx" presStyleLbl="parChTrans1D4" presStyleIdx="20" presStyleCnt="22"/>
      <dgm:spPr/>
      <dgm:t>
        <a:bodyPr/>
        <a:lstStyle/>
        <a:p>
          <a:endParaRPr lang="en-GB"/>
        </a:p>
      </dgm:t>
    </dgm:pt>
    <dgm:pt modelId="{DDA71A94-EE7E-409B-BA43-ECD8B9397D87}" type="pres">
      <dgm:prSet presAssocID="{90E91E7D-102E-4333-9240-C50AE6CF47FE}" presName="root2" presStyleCnt="0"/>
      <dgm:spPr/>
      <dgm:t>
        <a:bodyPr/>
        <a:lstStyle/>
        <a:p>
          <a:endParaRPr lang="en-GB"/>
        </a:p>
      </dgm:t>
    </dgm:pt>
    <dgm:pt modelId="{7BF9DA7F-80FD-4529-B4E4-0F65B010BA07}" type="pres">
      <dgm:prSet presAssocID="{90E91E7D-102E-4333-9240-C50AE6CF47FE}" presName="LevelTwoTextNode" presStyleLbl="node4" presStyleIdx="20" presStyleCnt="22" custScaleX="2506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A4C798A-14BB-441C-AA69-185327335AA9}" type="pres">
      <dgm:prSet presAssocID="{90E91E7D-102E-4333-9240-C50AE6CF47FE}" presName="level3hierChild" presStyleCnt="0"/>
      <dgm:spPr/>
      <dgm:t>
        <a:bodyPr/>
        <a:lstStyle/>
        <a:p>
          <a:endParaRPr lang="en-GB"/>
        </a:p>
      </dgm:t>
    </dgm:pt>
    <dgm:pt modelId="{2B9E2CB9-2F1B-44FC-94DC-ECF08AA688E4}" type="pres">
      <dgm:prSet presAssocID="{CF81FF30-5B5E-4578-8560-2D1505EB773E}" presName="conn2-1" presStyleLbl="parChTrans1D4" presStyleIdx="21" presStyleCnt="22"/>
      <dgm:spPr/>
      <dgm:t>
        <a:bodyPr/>
        <a:lstStyle/>
        <a:p>
          <a:endParaRPr lang="en-GB"/>
        </a:p>
      </dgm:t>
    </dgm:pt>
    <dgm:pt modelId="{0579EF90-5A8C-4141-9239-7508E92EB2C9}" type="pres">
      <dgm:prSet presAssocID="{CF81FF30-5B5E-4578-8560-2D1505EB773E}" presName="connTx" presStyleLbl="parChTrans1D4" presStyleIdx="21" presStyleCnt="22"/>
      <dgm:spPr/>
      <dgm:t>
        <a:bodyPr/>
        <a:lstStyle/>
        <a:p>
          <a:endParaRPr lang="en-GB"/>
        </a:p>
      </dgm:t>
    </dgm:pt>
    <dgm:pt modelId="{CD0F49C3-FFE1-4C1B-B236-1BC5EE676EB9}" type="pres">
      <dgm:prSet presAssocID="{7D55F27A-0AE2-4293-97AA-A931D37CC3C2}" presName="root2" presStyleCnt="0"/>
      <dgm:spPr/>
      <dgm:t>
        <a:bodyPr/>
        <a:lstStyle/>
        <a:p>
          <a:endParaRPr lang="en-GB"/>
        </a:p>
      </dgm:t>
    </dgm:pt>
    <dgm:pt modelId="{ACC9FB21-96C2-4FED-8D01-4178B5863D4B}" type="pres">
      <dgm:prSet presAssocID="{7D55F27A-0AE2-4293-97AA-A931D37CC3C2}" presName="LevelTwoTextNode" presStyleLbl="node4" presStyleIdx="21" presStyleCnt="22" custScaleX="1591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031E7D-D869-4E32-817F-5D06C7D5618F}" type="pres">
      <dgm:prSet presAssocID="{7D55F27A-0AE2-4293-97AA-A931D37CC3C2}" presName="level3hierChild" presStyleCnt="0"/>
      <dgm:spPr/>
      <dgm:t>
        <a:bodyPr/>
        <a:lstStyle/>
        <a:p>
          <a:endParaRPr lang="en-GB"/>
        </a:p>
      </dgm:t>
    </dgm:pt>
  </dgm:ptLst>
  <dgm:cxnLst>
    <dgm:cxn modelId="{B4FA36E0-6D22-4D74-8F75-117AFF786915}" type="presOf" srcId="{B30BC671-CC9F-4EA8-B33B-6DFE446F0010}" destId="{9A60C116-F8F9-4140-87B5-706029FD13ED}" srcOrd="0" destOrd="0" presId="urn:microsoft.com/office/officeart/2008/layout/HorizontalMultiLevelHierarchy"/>
    <dgm:cxn modelId="{BF28AB66-176C-4006-A20B-EE7060B0AEF6}" type="presOf" srcId="{0CB3264A-983D-4C9E-94A1-F5B728AEA0B7}" destId="{5764525F-0825-47E6-8DF0-9FD10745AD0B}" srcOrd="1" destOrd="0" presId="urn:microsoft.com/office/officeart/2008/layout/HorizontalMultiLevelHierarchy"/>
    <dgm:cxn modelId="{FF70416A-9C66-4CC2-A3DC-3CE0163E9CF8}" srcId="{A38495FE-AA34-4800-859D-C496FCDD0979}" destId="{213E5638-B2AC-455B-AF3C-19149C91C215}" srcOrd="0" destOrd="0" parTransId="{1EB358D4-FBD7-4993-B448-F66EA326196D}" sibTransId="{150B9281-C4DB-4C75-87C0-A6707AAEAD9F}"/>
    <dgm:cxn modelId="{C98C9568-F603-4266-A6A4-D000DEA619AE}" srcId="{390B4AF7-E857-4D7D-9EA9-B0B84828A34B}" destId="{7F382B5F-FCC9-4379-B35F-B9FE84DBD6F2}" srcOrd="0" destOrd="0" parTransId="{ADF76A26-D036-4F72-B51B-0A3CC4CB9496}" sibTransId="{4C5ACF8D-8EC4-4F14-89B3-3A8E974620B7}"/>
    <dgm:cxn modelId="{773CF4D6-7DC3-413E-9FEB-31A697C94DA4}" type="presOf" srcId="{29BC2943-834D-4CD3-B6B3-41FA1F481F68}" destId="{6AFBC7D1-E10A-41DD-B0F9-559E758EE54B}" srcOrd="0" destOrd="0" presId="urn:microsoft.com/office/officeart/2008/layout/HorizontalMultiLevelHierarchy"/>
    <dgm:cxn modelId="{50C5DB7F-A801-4C7B-A761-6ECFD181E6CD}" type="presOf" srcId="{390B4AF7-E857-4D7D-9EA9-B0B84828A34B}" destId="{E54AA09E-6047-4661-879E-4EBDD8257876}" srcOrd="0" destOrd="0" presId="urn:microsoft.com/office/officeart/2008/layout/HorizontalMultiLevelHierarchy"/>
    <dgm:cxn modelId="{88CC3F25-2653-46F2-BB63-5A074107AFE0}" type="presOf" srcId="{ADF76A26-D036-4F72-B51B-0A3CC4CB9496}" destId="{1CFC288D-18B5-4E5C-BFAC-09552707A7A6}" srcOrd="0" destOrd="0" presId="urn:microsoft.com/office/officeart/2008/layout/HorizontalMultiLevelHierarchy"/>
    <dgm:cxn modelId="{D8230F02-B1C1-45DF-9801-D1DD3E039151}" type="presOf" srcId="{82BE1647-4CB8-463E-844D-1F04FB4CEEE5}" destId="{5575816F-77CD-4770-8AE2-631DE0D9F4F1}" srcOrd="0" destOrd="0" presId="urn:microsoft.com/office/officeart/2008/layout/HorizontalMultiLevelHierarchy"/>
    <dgm:cxn modelId="{2CFA8020-A69F-4925-B8FD-075B79ABA97B}" type="presOf" srcId="{ADF76A26-D036-4F72-B51B-0A3CC4CB9496}" destId="{0E6408EA-5ABF-4B01-AA20-7A43FFADDAC4}" srcOrd="1" destOrd="0" presId="urn:microsoft.com/office/officeart/2008/layout/HorizontalMultiLevelHierarchy"/>
    <dgm:cxn modelId="{17BDAA0F-B9BE-4449-A83D-5FC717CFD7CA}" type="presOf" srcId="{B8377A57-B1B4-471A-9389-1A922E68852B}" destId="{95ECCD6B-8591-4287-BF0B-C56D296BEA5C}" srcOrd="1" destOrd="0" presId="urn:microsoft.com/office/officeart/2008/layout/HorizontalMultiLevelHierarchy"/>
    <dgm:cxn modelId="{A947A38E-BBCA-4A19-93A1-C699F9FC38E1}" srcId="{0F9EBDDD-328F-434D-975C-B9AC27CCEE2B}" destId="{1F8D5F55-1238-494D-8460-7FE4B6788EAC}" srcOrd="1" destOrd="0" parTransId="{D14B8A8F-1B24-4974-B276-D0AA25FC274E}" sibTransId="{7DFC3015-5B1C-4D51-BB6E-6EF839294260}"/>
    <dgm:cxn modelId="{E5A2E246-C29A-4CA8-A0F6-6DB6AFA7B790}" type="presOf" srcId="{63428FA4-5A5D-49C3-A62A-F2FF05017531}" destId="{39DFD653-4848-42B0-82E5-6E7DC076ED2E}" srcOrd="0" destOrd="0" presId="urn:microsoft.com/office/officeart/2008/layout/HorizontalMultiLevelHierarchy"/>
    <dgm:cxn modelId="{2041E2E1-DDD7-4D98-AA8F-3E419EE9D009}" type="presOf" srcId="{8D706938-F863-4A35-B41B-DC7DEC1F6153}" destId="{53A33775-975F-4AB9-A5CB-86C51012312D}" srcOrd="1" destOrd="0" presId="urn:microsoft.com/office/officeart/2008/layout/HorizontalMultiLevelHierarchy"/>
    <dgm:cxn modelId="{534D5FF6-5482-495F-9211-397BE09364F4}" srcId="{22663635-6E13-4848-BF8C-A0D478EBB956}" destId="{74F1D31C-DC6A-437D-989F-EC8FA484B233}" srcOrd="2" destOrd="0" parTransId="{488077A2-77CC-4E3D-BBD9-5E64B874E58E}" sibTransId="{54B86505-0BC0-4D0A-9BCA-DACE878B741C}"/>
    <dgm:cxn modelId="{3C9A42BA-1A4F-4370-B5E1-A573632D333D}" type="presOf" srcId="{366FAD76-27C4-4098-91C8-1979B34418CB}" destId="{D869EB2F-6B2D-449A-B029-27450BFEB228}" srcOrd="0" destOrd="0" presId="urn:microsoft.com/office/officeart/2008/layout/HorizontalMultiLevelHierarchy"/>
    <dgm:cxn modelId="{7F863F8E-1789-4D08-8825-4EE7D9FE3F38}" type="presOf" srcId="{704C33D4-D22A-431B-9EB3-EDEEB01CCF54}" destId="{08C5F9A3-A556-453B-BD91-BDF5529D99DC}" srcOrd="0" destOrd="0" presId="urn:microsoft.com/office/officeart/2008/layout/HorizontalMultiLevelHierarchy"/>
    <dgm:cxn modelId="{FC327189-6EF0-4ED0-8B95-DE78E94FB10C}" srcId="{458846F1-4A7D-4161-8562-94F1BACAD763}" destId="{12B79BD1-59E3-43BD-8755-775AFD475C7C}" srcOrd="0" destOrd="0" parTransId="{486C6A34-C099-4A24-AC17-8FF23806464D}" sibTransId="{1DDBA21F-EA73-499F-8A4A-0CF0D9487787}"/>
    <dgm:cxn modelId="{7209B4FA-0491-4EA6-8AD4-1A36C6E84527}" type="presOf" srcId="{E5EFAA85-6989-4EDE-A756-4C74FED14310}" destId="{18495178-C736-46A9-B916-0CE501F39FEB}" srcOrd="1" destOrd="0" presId="urn:microsoft.com/office/officeart/2008/layout/HorizontalMultiLevelHierarchy"/>
    <dgm:cxn modelId="{9B5D5628-A2E4-4512-BF67-16088E6A6A4D}" type="presOf" srcId="{B30BC671-CC9F-4EA8-B33B-6DFE446F0010}" destId="{FA3062A1-86A7-4964-9A45-A1C5409658AF}" srcOrd="1" destOrd="0" presId="urn:microsoft.com/office/officeart/2008/layout/HorizontalMultiLevelHierarchy"/>
    <dgm:cxn modelId="{6A7EE896-6FC4-484E-BBFA-083EB9F0A344}" type="presOf" srcId="{96A09B93-1833-4F06-8204-AD57E187A1DE}" destId="{F43FC8BA-4BA5-4978-B87E-8202D7CB4E5A}" srcOrd="1" destOrd="0" presId="urn:microsoft.com/office/officeart/2008/layout/HorizontalMultiLevelHierarchy"/>
    <dgm:cxn modelId="{F1679455-A242-4591-B9B7-6C6CAC911D74}" type="presOf" srcId="{7D55F27A-0AE2-4293-97AA-A931D37CC3C2}" destId="{ACC9FB21-96C2-4FED-8D01-4178B5863D4B}" srcOrd="0" destOrd="0" presId="urn:microsoft.com/office/officeart/2008/layout/HorizontalMultiLevelHierarchy"/>
    <dgm:cxn modelId="{395661C9-AF69-4030-BDD8-B1FDBBC6E290}" type="presOf" srcId="{D14B8A8F-1B24-4974-B276-D0AA25FC274E}" destId="{955D80BB-4630-4E93-870B-3601FEA7D2F6}" srcOrd="0" destOrd="0" presId="urn:microsoft.com/office/officeart/2008/layout/HorizontalMultiLevelHierarchy"/>
    <dgm:cxn modelId="{394D3A87-D538-4F40-A5C0-12F7592DC52A}" type="presOf" srcId="{EFB3F547-801F-4070-8603-70F0E8F4F4D9}" destId="{01F7E449-B6BC-46FC-B07D-742350D6A84B}" srcOrd="1" destOrd="0" presId="urn:microsoft.com/office/officeart/2008/layout/HorizontalMultiLevelHierarchy"/>
    <dgm:cxn modelId="{CF1BB839-85CF-4778-8F6B-BEAC4275A2F7}" type="presOf" srcId="{4AFCC740-DE44-47AC-BBBE-CCB28D76D47C}" destId="{54794B95-3847-43A2-9151-F73D1A552642}" srcOrd="0" destOrd="0" presId="urn:microsoft.com/office/officeart/2008/layout/HorizontalMultiLevelHierarchy"/>
    <dgm:cxn modelId="{96A01C87-C9C8-4268-9BD6-4334CD7BA9C9}" srcId="{7F382B5F-FCC9-4379-B35F-B9FE84DBD6F2}" destId="{710DC590-BED3-498C-8EA8-E513ADD56F3E}" srcOrd="3" destOrd="0" parTransId="{82BE1647-4CB8-463E-844D-1F04FB4CEEE5}" sibTransId="{509B7968-894B-4CCC-8B29-AED23161BF8E}"/>
    <dgm:cxn modelId="{FBBDD1D9-2F47-498C-AAD5-3169059044F2}" srcId="{D03DD462-2727-474E-BDEF-4B0BF6BA97A8}" destId="{22663635-6E13-4848-BF8C-A0D478EBB956}" srcOrd="0" destOrd="0" parTransId="{96A09B93-1833-4F06-8204-AD57E187A1DE}" sibTransId="{DAD1F0F1-4B17-4FAF-B051-067D94C16A95}"/>
    <dgm:cxn modelId="{522A91C8-0DA6-4FA5-A2A7-621E7E1DE0CD}" type="presOf" srcId="{29C38121-FDA0-403E-876F-55DA6849015C}" destId="{B421127C-82CA-4742-982A-D04D09F5E81F}" srcOrd="0" destOrd="0" presId="urn:microsoft.com/office/officeart/2008/layout/HorizontalMultiLevelHierarchy"/>
    <dgm:cxn modelId="{9E50A244-3FEA-46DD-9DE4-961330AFB3D7}" type="presOf" srcId="{35F9F3BA-850D-469A-8B59-026AD2C454DC}" destId="{9CF13E35-031E-41FA-8822-D705801B9AF3}" srcOrd="0" destOrd="0" presId="urn:microsoft.com/office/officeart/2008/layout/HorizontalMultiLevelHierarchy"/>
    <dgm:cxn modelId="{D4B1FFBC-EFF6-4848-B081-1BD4943E279A}" type="presOf" srcId="{304EEEB0-8BA2-4AFC-B6D0-74217969023C}" destId="{7EA2C255-8156-43EB-8748-88AC0072E7FB}" srcOrd="0" destOrd="0" presId="urn:microsoft.com/office/officeart/2008/layout/HorizontalMultiLevelHierarchy"/>
    <dgm:cxn modelId="{20223258-EA8E-403B-A2E0-10D2E673CFBE}" type="presOf" srcId="{5C1E7CE0-4C9B-4A9D-88AF-E3560DCD4924}" destId="{61536F4D-4451-41F5-ACC8-ABA6D911198F}" srcOrd="0" destOrd="0" presId="urn:microsoft.com/office/officeart/2008/layout/HorizontalMultiLevelHierarchy"/>
    <dgm:cxn modelId="{DA1F9B9C-F2E5-4A00-BB03-716FA03C7C4F}" type="presOf" srcId="{776EB2FE-73FA-4957-8AE1-D873D0FA3B44}" destId="{F530C838-DAAC-46C9-A0C5-766097993BDD}" srcOrd="0" destOrd="0" presId="urn:microsoft.com/office/officeart/2008/layout/HorizontalMultiLevelHierarchy"/>
    <dgm:cxn modelId="{9AB3A493-3178-457F-892B-6B611C6EE504}" type="presOf" srcId="{90E91E7D-102E-4333-9240-C50AE6CF47FE}" destId="{7BF9DA7F-80FD-4529-B4E4-0F65B010BA07}" srcOrd="0" destOrd="0" presId="urn:microsoft.com/office/officeart/2008/layout/HorizontalMultiLevelHierarchy"/>
    <dgm:cxn modelId="{285A7BD0-987A-4955-9F9C-DB118CF1D0B1}" srcId="{D03DD462-2727-474E-BDEF-4B0BF6BA97A8}" destId="{EAF3D56E-6B16-4242-9510-15766F74830B}" srcOrd="2" destOrd="0" parTransId="{8D706938-F863-4A35-B41B-DC7DEC1F6153}" sibTransId="{A9D939A3-B56A-4AA4-BFBE-7E985F55EC4B}"/>
    <dgm:cxn modelId="{9ED79DD3-3D0C-4183-9108-36EAEA582361}" srcId="{22663635-6E13-4848-BF8C-A0D478EBB956}" destId="{89F1B150-4AAF-4979-AFDD-21CB6923D366}" srcOrd="0" destOrd="0" parTransId="{7B897EC8-2CC8-44E3-A7CB-96B16C282C84}" sibTransId="{307036F2-8FD7-4C3C-BCE7-2DD78045FC1C}"/>
    <dgm:cxn modelId="{99C68C94-6A38-435B-B67D-8A0C4E6CE530}" srcId="{0F7F8B3B-180C-46FD-8EDD-F907BB11EC5B}" destId="{245B011A-04FF-4D90-BEA3-4CCBB6F7ECEC}" srcOrd="0" destOrd="0" parTransId="{2B9BE4C7-CDB8-4288-B7EC-52C69F4E1E91}" sibTransId="{5317EAD5-2A7B-4304-B7C0-87D6A72828A0}"/>
    <dgm:cxn modelId="{59799842-07F2-4E9D-90BF-517A36706910}" srcId="{10525AE1-A811-4994-B7FA-2F914FC1600C}" destId="{A38495FE-AA34-4800-859D-C496FCDD0979}" srcOrd="1" destOrd="0" parTransId="{4AFCC740-DE44-47AC-BBBE-CCB28D76D47C}" sibTransId="{B17FF5AC-76EC-4456-BAF5-81088B2FD33C}"/>
    <dgm:cxn modelId="{0C7EF6D9-9DFD-4E9C-9A0C-9C6753B454F1}" type="presOf" srcId="{1F792CDE-2C60-44AF-BF43-643917FCEAEF}" destId="{C0A89D7F-0258-4DB0-B80A-B93BA63BCE5E}" srcOrd="1" destOrd="0" presId="urn:microsoft.com/office/officeart/2008/layout/HorizontalMultiLevelHierarchy"/>
    <dgm:cxn modelId="{37DCDE21-0570-4C37-BBC4-400A424970EA}" type="presOf" srcId="{7FC59305-FEE5-4AA9-A150-60F711226EE1}" destId="{0764F70A-3C3E-4E07-A1D5-47FE0BCFA709}" srcOrd="1" destOrd="0" presId="urn:microsoft.com/office/officeart/2008/layout/HorizontalMultiLevelHierarchy"/>
    <dgm:cxn modelId="{A26CB48C-243A-427B-B922-9D42E513689C}" type="presOf" srcId="{366FAD76-27C4-4098-91C8-1979B34418CB}" destId="{112A779E-501B-4B58-A21B-383C8107E6FF}" srcOrd="1" destOrd="0" presId="urn:microsoft.com/office/officeart/2008/layout/HorizontalMultiLevelHierarchy"/>
    <dgm:cxn modelId="{005D0679-1C93-47CC-8A9B-86FD2D1A1B17}" type="presOf" srcId="{7B897EC8-2CC8-44E3-A7CB-96B16C282C84}" destId="{54E11440-4E9B-4F3B-96E1-EFA9D617834B}" srcOrd="1" destOrd="0" presId="urn:microsoft.com/office/officeart/2008/layout/HorizontalMultiLevelHierarchy"/>
    <dgm:cxn modelId="{7ECF60B5-E8C2-4803-8D09-0F0755CCD537}" type="presOf" srcId="{4AFCC740-DE44-47AC-BBBE-CCB28D76D47C}" destId="{CE83571B-89D5-4185-85E8-1F0C73853703}" srcOrd="1" destOrd="0" presId="urn:microsoft.com/office/officeart/2008/layout/HorizontalMultiLevelHierarchy"/>
    <dgm:cxn modelId="{E9B75E01-819A-482C-A2CD-73D33055501F}" type="presOf" srcId="{367A50D4-DEAE-4FFA-9029-E399F9A6938C}" destId="{D477AB18-F488-4CFB-B1E7-EF194189D0A8}" srcOrd="0" destOrd="0" presId="urn:microsoft.com/office/officeart/2008/layout/HorizontalMultiLevelHierarchy"/>
    <dgm:cxn modelId="{D62DCCF3-0D65-41AB-A90F-5439D1ECA597}" type="presOf" srcId="{488077A2-77CC-4E3D-BBD9-5E64B874E58E}" destId="{43B73E89-376B-442B-ABF2-45EB6AC3A777}" srcOrd="1" destOrd="0" presId="urn:microsoft.com/office/officeart/2008/layout/HorizontalMultiLevelHierarchy"/>
    <dgm:cxn modelId="{CB8E51B2-2849-4822-8795-6EDF489B763D}" type="presOf" srcId="{EAF3D56E-6B16-4242-9510-15766F74830B}" destId="{E57AB8F5-375E-49C4-821B-B8F205D06934}" srcOrd="0" destOrd="0" presId="urn:microsoft.com/office/officeart/2008/layout/HorizontalMultiLevelHierarchy"/>
    <dgm:cxn modelId="{9D68CF8E-5BFB-4F6D-B4D9-C25B69DE9B14}" type="presOf" srcId="{018EA5F1-928C-49F6-8AC7-EEA73976F834}" destId="{7C2A44D8-2D02-4414-9B48-1800BD732339}" srcOrd="1" destOrd="0" presId="urn:microsoft.com/office/officeart/2008/layout/HorizontalMultiLevelHierarchy"/>
    <dgm:cxn modelId="{84A4FC7C-F5E5-4AB8-B5F8-1BB99BAB5175}" type="presOf" srcId="{22663635-6E13-4848-BF8C-A0D478EBB956}" destId="{009B6FCB-68AB-474F-9EEF-7D0863DDC035}" srcOrd="0" destOrd="0" presId="urn:microsoft.com/office/officeart/2008/layout/HorizontalMultiLevelHierarchy"/>
    <dgm:cxn modelId="{2082348E-33BD-4EC0-B635-C3B40671DF54}" type="presOf" srcId="{6354C2EA-7E39-4FF7-906C-5CBAD14D54C5}" destId="{B7E70E4E-06CE-4727-8396-D1916801F0FA}" srcOrd="0" destOrd="0" presId="urn:microsoft.com/office/officeart/2008/layout/HorizontalMultiLevelHierarchy"/>
    <dgm:cxn modelId="{1F7215F4-FD1E-4371-AED4-BF8F5A4ACC3C}" type="presOf" srcId="{96A09B93-1833-4F06-8204-AD57E187A1DE}" destId="{0C6E0ECC-4F98-4DA7-B938-099661318E89}" srcOrd="0" destOrd="0" presId="urn:microsoft.com/office/officeart/2008/layout/HorizontalMultiLevelHierarchy"/>
    <dgm:cxn modelId="{D0EFC81C-D6DE-4C8D-A22A-C4EB6E407E87}" srcId="{90E91E7D-102E-4333-9240-C50AE6CF47FE}" destId="{7D55F27A-0AE2-4293-97AA-A931D37CC3C2}" srcOrd="0" destOrd="0" parTransId="{CF81FF30-5B5E-4578-8560-2D1505EB773E}" sibTransId="{FF7191F2-27E9-4A0A-A8AF-918EAB53B250}"/>
    <dgm:cxn modelId="{E8885AB6-7990-4935-A1FF-E5E6DB993232}" type="presOf" srcId="{74F1D31C-DC6A-437D-989F-EC8FA484B233}" destId="{28420176-9AA1-4E21-B040-D8BA0CF5D70D}" srcOrd="0" destOrd="0" presId="urn:microsoft.com/office/officeart/2008/layout/HorizontalMultiLevelHierarchy"/>
    <dgm:cxn modelId="{8BE63D3F-34B0-4674-A07E-1D7570150B91}" type="presOf" srcId="{D14B8A8F-1B24-4974-B276-D0AA25FC274E}" destId="{33C11440-C192-4170-B91B-B32268364E28}" srcOrd="1" destOrd="0" presId="urn:microsoft.com/office/officeart/2008/layout/HorizontalMultiLevelHierarchy"/>
    <dgm:cxn modelId="{1E5625C6-B654-4308-8023-E97EDD72A546}" srcId="{704C33D4-D22A-431B-9EB3-EDEEB01CCF54}" destId="{390B4AF7-E857-4D7D-9EA9-B0B84828A34B}" srcOrd="0" destOrd="0" parTransId="{15BC4C27-CF79-4181-A97D-1C3E6754BEE6}" sibTransId="{0F1FC2E9-825E-477E-9DFF-58590571F952}"/>
    <dgm:cxn modelId="{CE9E1DF9-B873-43F6-8E66-97051D28EE0D}" srcId="{22663635-6E13-4848-BF8C-A0D478EBB956}" destId="{5C1E7CE0-4C9B-4A9D-88AF-E3560DCD4924}" srcOrd="1" destOrd="0" parTransId="{B30BC671-CC9F-4EA8-B33B-6DFE446F0010}" sibTransId="{2A652C98-E7C5-4FB8-85F7-39406888166C}"/>
    <dgm:cxn modelId="{1EE335E3-7D40-4650-9647-04996C17A13E}" type="presOf" srcId="{E142C553-3673-4A45-A19D-F25A615525B5}" destId="{993F2E93-9DF0-415D-BF56-D71314F8890F}" srcOrd="1" destOrd="0" presId="urn:microsoft.com/office/officeart/2008/layout/HorizontalMultiLevelHierarchy"/>
    <dgm:cxn modelId="{EC3A922D-DDBB-4C6D-B7C2-C332F7791948}" type="presOf" srcId="{58C9FC56-08E9-47AF-ACC0-2962387E4B97}" destId="{995D2447-87C5-4D7A-9DE3-883D06528B9F}" srcOrd="0" destOrd="0" presId="urn:microsoft.com/office/officeart/2008/layout/HorizontalMultiLevelHierarchy"/>
    <dgm:cxn modelId="{220684BD-1DBD-42D9-94EA-93DBDBF66636}" type="presOf" srcId="{35F9F3BA-850D-469A-8B59-026AD2C454DC}" destId="{1806702E-49B1-49E7-913D-242A7C9892FE}" srcOrd="1" destOrd="0" presId="urn:microsoft.com/office/officeart/2008/layout/HorizontalMultiLevelHierarchy"/>
    <dgm:cxn modelId="{D8E6EE86-264E-478C-A8BA-3DB8A848C46B}" type="presOf" srcId="{0F7F8B3B-180C-46FD-8EDD-F907BB11EC5B}" destId="{301D1EA9-F589-4661-94B1-3FBB854022AB}" srcOrd="0" destOrd="0" presId="urn:microsoft.com/office/officeart/2008/layout/HorizontalMultiLevelHierarchy"/>
    <dgm:cxn modelId="{4C61281A-D158-470D-8CF0-671D276F9AB0}" srcId="{EAF3D56E-6B16-4242-9510-15766F74830B}" destId="{58C9FC56-08E9-47AF-ACC0-2962387E4B97}" srcOrd="0" destOrd="0" parTransId="{E142C553-3673-4A45-A19D-F25A615525B5}" sibTransId="{7A0165FF-8E74-4A61-910C-687B1D0AE3B8}"/>
    <dgm:cxn modelId="{A3363A0E-9BB0-469F-BFAB-7241AC72DA82}" type="presOf" srcId="{776EB2FE-73FA-4957-8AE1-D873D0FA3B44}" destId="{53B26F6E-8A92-407D-BC75-42E2EDEEFA1F}" srcOrd="1" destOrd="0" presId="urn:microsoft.com/office/officeart/2008/layout/HorizontalMultiLevelHierarchy"/>
    <dgm:cxn modelId="{29295D55-FBD4-46EE-B866-21D0A8BA3D70}" type="presOf" srcId="{1F792CDE-2C60-44AF-BF43-643917FCEAEF}" destId="{B0601E9E-161D-461F-8B99-0793932EAAFE}" srcOrd="0" destOrd="0" presId="urn:microsoft.com/office/officeart/2008/layout/HorizontalMultiLevelHierarchy"/>
    <dgm:cxn modelId="{2FF80F19-DE30-485B-8681-8EBB97401F84}" srcId="{710DC590-BED3-498C-8EA8-E513ADD56F3E}" destId="{458846F1-4A7D-4161-8562-94F1BACAD763}" srcOrd="0" destOrd="0" parTransId="{B8377A57-B1B4-471A-9389-1A922E68852B}" sibTransId="{189052DE-6221-41F8-AFAF-B25E493A715E}"/>
    <dgm:cxn modelId="{41FF0110-D1B1-4CBC-8DC5-4492745AE848}" srcId="{D03DD462-2727-474E-BDEF-4B0BF6BA97A8}" destId="{0F7F8B3B-180C-46FD-8EDD-F907BB11EC5B}" srcOrd="1" destOrd="0" parTransId="{EFB3F547-801F-4070-8603-70F0E8F4F4D9}" sibTransId="{FED7DDBB-A305-4ED1-9F1C-CFE1E954DDE5}"/>
    <dgm:cxn modelId="{2E25149B-3309-4649-A5AD-BD6F26AFF82B}" type="presOf" srcId="{63428FA4-5A5D-49C3-A62A-F2FF05017531}" destId="{CE2D5024-66BF-452D-BCDC-CCFF6214AC9A}" srcOrd="1" destOrd="0" presId="urn:microsoft.com/office/officeart/2008/layout/HorizontalMultiLevelHierarchy"/>
    <dgm:cxn modelId="{AE3DE8C7-4ABE-4825-B62C-1FAAF9A5DE5C}" srcId="{10525AE1-A811-4994-B7FA-2F914FC1600C}" destId="{0F9EBDDD-328F-434D-975C-B9AC27CCEE2B}" srcOrd="0" destOrd="0" parTransId="{E5EFAA85-6989-4EDE-A756-4C74FED14310}" sibTransId="{C96ED95B-2A31-4411-A302-7273462A0B1A}"/>
    <dgm:cxn modelId="{68A759D2-1331-492A-BDFC-200C30CDDF79}" type="presOf" srcId="{10525AE1-A811-4994-B7FA-2F914FC1600C}" destId="{E32E762C-4A40-4308-8DC4-7AD20420EBEE}" srcOrd="0" destOrd="0" presId="urn:microsoft.com/office/officeart/2008/layout/HorizontalMultiLevelHierarchy"/>
    <dgm:cxn modelId="{3CE6484C-6A4A-4516-99A8-FBBB53C71E90}" type="presOf" srcId="{2B9BE4C7-CDB8-4288-B7EC-52C69F4E1E91}" destId="{ECFCD6EE-3EB5-40E4-A269-F48BA791C35C}" srcOrd="1" destOrd="0" presId="urn:microsoft.com/office/officeart/2008/layout/HorizontalMultiLevelHierarchy"/>
    <dgm:cxn modelId="{C12F37AC-F41B-4CC4-BF66-C8686E601A0E}" type="presOf" srcId="{7FC59305-FEE5-4AA9-A150-60F711226EE1}" destId="{2DE36C14-222E-4221-958F-7C1B9F766BD9}" srcOrd="0" destOrd="0" presId="urn:microsoft.com/office/officeart/2008/layout/HorizontalMultiLevelHierarchy"/>
    <dgm:cxn modelId="{F8566F5B-28A2-4795-8D13-D8142CC3C116}" srcId="{367A50D4-DEAE-4FFA-9029-E399F9A6938C}" destId="{29C38121-FDA0-403E-876F-55DA6849015C}" srcOrd="0" destOrd="0" parTransId="{0CB3264A-983D-4C9E-94A1-F5B728AEA0B7}" sibTransId="{7201835B-F0DD-4F24-9E32-6C88EFAFE1BA}"/>
    <dgm:cxn modelId="{06152583-0851-4C18-AB44-CA4B3857BC45}" srcId="{710DC590-BED3-498C-8EA8-E513ADD56F3E}" destId="{90E91E7D-102E-4333-9240-C50AE6CF47FE}" srcOrd="1" destOrd="0" parTransId="{35F9F3BA-850D-469A-8B59-026AD2C454DC}" sibTransId="{009AC152-AA29-4DAA-ABDE-184D5A3F76C1}"/>
    <dgm:cxn modelId="{0ED14CFB-2488-4F76-AD37-E89DB3F9DF5B}" type="presOf" srcId="{89F1B150-4AAF-4979-AFDD-21CB6923D366}" destId="{C18FF5B1-1E6B-4B2F-8C5C-854D59BAD373}" srcOrd="0" destOrd="0" presId="urn:microsoft.com/office/officeart/2008/layout/HorizontalMultiLevelHierarchy"/>
    <dgm:cxn modelId="{A84F208F-2885-4D1D-A06C-99DBB7BE527D}" type="presOf" srcId="{488077A2-77CC-4E3D-BBD9-5E64B874E58E}" destId="{AF67976E-F320-4920-9864-F65B007B1545}" srcOrd="0" destOrd="0" presId="urn:microsoft.com/office/officeart/2008/layout/HorizontalMultiLevelHierarchy"/>
    <dgm:cxn modelId="{14E7E7DC-F325-4A1F-AC1E-0FCA0887E551}" type="presOf" srcId="{7F382B5F-FCC9-4379-B35F-B9FE84DBD6F2}" destId="{E9E8D766-4D9F-40F5-8D45-71A24D452149}" srcOrd="0" destOrd="0" presId="urn:microsoft.com/office/officeart/2008/layout/HorizontalMultiLevelHierarchy"/>
    <dgm:cxn modelId="{F5287723-EC5C-4502-A210-85AB90BDD4EE}" srcId="{0F9EBDDD-328F-434D-975C-B9AC27CCEE2B}" destId="{304EEEB0-8BA2-4AFC-B6D0-74217969023C}" srcOrd="0" destOrd="0" parTransId="{29BC2943-834D-4CD3-B6B3-41FA1F481F68}" sibTransId="{CC9932E9-AF04-4D0F-A29D-3EC755B0CC22}"/>
    <dgm:cxn modelId="{E3D50145-5F59-47D7-944B-535E88E221E7}" type="presOf" srcId="{1F8D5F55-1238-494D-8460-7FE4B6788EAC}" destId="{D2E7C36E-A767-4EBC-AE87-6CA40A7742D8}" srcOrd="0" destOrd="0" presId="urn:microsoft.com/office/officeart/2008/layout/HorizontalMultiLevelHierarchy"/>
    <dgm:cxn modelId="{4843BB8C-1F99-4B01-B41F-FA08379855A7}" type="presOf" srcId="{EFB3F547-801F-4070-8603-70F0E8F4F4D9}" destId="{428FD8AC-7F21-45A5-8308-35A0A1C2CA27}" srcOrd="0" destOrd="0" presId="urn:microsoft.com/office/officeart/2008/layout/HorizontalMultiLevelHierarchy"/>
    <dgm:cxn modelId="{CCDEEC03-0960-4711-BABF-172E1C3F6C86}" type="presOf" srcId="{0F9EBDDD-328F-434D-975C-B9AC27CCEE2B}" destId="{100BF329-E8FC-45CB-9024-BCE20A8F9CDE}" srcOrd="0" destOrd="0" presId="urn:microsoft.com/office/officeart/2008/layout/HorizontalMultiLevelHierarchy"/>
    <dgm:cxn modelId="{FAE875AF-869B-4C3D-A319-18410DC54A13}" type="presOf" srcId="{B8377A57-B1B4-471A-9389-1A922E68852B}" destId="{49E868F8-DD91-41FC-AC36-0E7C3866A528}" srcOrd="0" destOrd="0" presId="urn:microsoft.com/office/officeart/2008/layout/HorizontalMultiLevelHierarchy"/>
    <dgm:cxn modelId="{C8D67109-9B5F-4EBA-8455-C0FB544489D4}" type="presOf" srcId="{018EA5F1-928C-49F6-8AC7-EEA73976F834}" destId="{945F0DF2-2763-4FA4-BD45-891C0291AA9B}" srcOrd="0" destOrd="0" presId="urn:microsoft.com/office/officeart/2008/layout/HorizontalMultiLevelHierarchy"/>
    <dgm:cxn modelId="{1481EE22-8708-4B7D-9787-727BA3F2ABBD}" type="presOf" srcId="{8D706938-F863-4A35-B41B-DC7DEC1F6153}" destId="{99E61BF7-F91A-4217-A669-E347E0344C9B}" srcOrd="0" destOrd="0" presId="urn:microsoft.com/office/officeart/2008/layout/HorizontalMultiLevelHierarchy"/>
    <dgm:cxn modelId="{EF8F556B-A28A-4769-9E6B-53D14D1751F2}" type="presOf" srcId="{82BE1647-4CB8-463E-844D-1F04FB4CEEE5}" destId="{81DA7A1A-1486-45FF-9ECC-83BC59F66334}" srcOrd="1" destOrd="0" presId="urn:microsoft.com/office/officeart/2008/layout/HorizontalMultiLevelHierarchy"/>
    <dgm:cxn modelId="{500423DB-5AF5-4527-8BC9-02B93259B08D}" srcId="{7F382B5F-FCC9-4379-B35F-B9FE84DBD6F2}" destId="{10525AE1-A811-4994-B7FA-2F914FC1600C}" srcOrd="2" destOrd="0" parTransId="{776EB2FE-73FA-4957-8AE1-D873D0FA3B44}" sibTransId="{F2B5171F-47A3-44E3-BCBD-FA373619690E}"/>
    <dgm:cxn modelId="{4CE68616-9FEB-47CA-A2B9-48371068D1DD}" type="presOf" srcId="{245B011A-04FF-4D90-BEA3-4CCBB6F7ECEC}" destId="{6BCE4418-B215-41B0-9E0B-CE0BE5E2ACE6}" srcOrd="0" destOrd="0" presId="urn:microsoft.com/office/officeart/2008/layout/HorizontalMultiLevelHierarchy"/>
    <dgm:cxn modelId="{8939922D-3290-48E0-93A8-BCDC04DBCA1A}" type="presOf" srcId="{1EB358D4-FBD7-4993-B448-F66EA326196D}" destId="{42017888-20C3-4C45-A00A-9E7C2314BD9B}" srcOrd="0" destOrd="0" presId="urn:microsoft.com/office/officeart/2008/layout/HorizontalMultiLevelHierarchy"/>
    <dgm:cxn modelId="{31F52337-47A2-4547-8060-A2DE2DDA743B}" type="presOf" srcId="{29BC2943-834D-4CD3-B6B3-41FA1F481F68}" destId="{E8A2577A-3B63-4B4B-B088-EC8ABC725A3F}" srcOrd="1" destOrd="0" presId="urn:microsoft.com/office/officeart/2008/layout/HorizontalMultiLevelHierarchy"/>
    <dgm:cxn modelId="{A74F2B5A-ACD4-4858-9C97-7107A91C2456}" type="presOf" srcId="{486C6A34-C099-4A24-AC17-8FF23806464D}" destId="{CCCD6D65-041F-47CD-8DC8-A3295A75F118}" srcOrd="0" destOrd="0" presId="urn:microsoft.com/office/officeart/2008/layout/HorizontalMultiLevelHierarchy"/>
    <dgm:cxn modelId="{CD498CB6-2EEC-4602-A592-AE5CEEADF91F}" type="presOf" srcId="{7B897EC8-2CC8-44E3-A7CB-96B16C282C84}" destId="{111C2842-F4BF-4F9B-8604-B38DA16D4190}" srcOrd="0" destOrd="0" presId="urn:microsoft.com/office/officeart/2008/layout/HorizontalMultiLevelHierarchy"/>
    <dgm:cxn modelId="{B9F52B98-BF8B-452D-910D-B06CC4ED6E71}" srcId="{7F382B5F-FCC9-4379-B35F-B9FE84DBD6F2}" destId="{CFE4D804-D1DB-4158-8B0B-DA7B0CDBAC6B}" srcOrd="1" destOrd="0" parTransId="{1F792CDE-2C60-44AF-BF43-643917FCEAEF}" sibTransId="{31E376B3-57C6-442A-A0FB-BB5A3BF93FDD}"/>
    <dgm:cxn modelId="{D1668786-80DD-4622-A887-8A1352915154}" type="presOf" srcId="{CF81FF30-5B5E-4578-8560-2D1505EB773E}" destId="{2B9E2CB9-2F1B-44FC-94DC-ECF08AA688E4}" srcOrd="0" destOrd="0" presId="urn:microsoft.com/office/officeart/2008/layout/HorizontalMultiLevelHierarchy"/>
    <dgm:cxn modelId="{C8B7D0A5-6FF7-4F84-B76D-737EE79AC086}" type="presOf" srcId="{430A220E-4DE4-4115-B2C9-860EC32BD42B}" destId="{F7AB522E-05CE-45E5-9DD3-3DC8FEB532A2}" srcOrd="0" destOrd="0" presId="urn:microsoft.com/office/officeart/2008/layout/HorizontalMultiLevelHierarchy"/>
    <dgm:cxn modelId="{FEECB38E-D2CD-4203-8EA1-2CAD6A787531}" type="presOf" srcId="{710DC590-BED3-498C-8EA8-E513ADD56F3E}" destId="{B64F9425-2532-4F47-B489-2148C5C63A0E}" srcOrd="0" destOrd="0" presId="urn:microsoft.com/office/officeart/2008/layout/HorizontalMultiLevelHierarchy"/>
    <dgm:cxn modelId="{4BF87F80-8134-4E95-A19C-18128C0D190F}" srcId="{CFE4D804-D1DB-4158-8B0B-DA7B0CDBAC6B}" destId="{430A220E-4DE4-4115-B2C9-860EC32BD42B}" srcOrd="0" destOrd="0" parTransId="{AC642410-13BF-4087-9EBB-52105235280F}" sibTransId="{D5086290-B1FD-4479-B972-948781A8334E}"/>
    <dgm:cxn modelId="{50BDBBD7-6CBB-43D4-B763-B0699C7FBBF8}" type="presOf" srcId="{213E5638-B2AC-455B-AF3C-19149C91C215}" destId="{679CE101-6A2B-4621-907A-4F14DBED01D8}" srcOrd="0" destOrd="0" presId="urn:microsoft.com/office/officeart/2008/layout/HorizontalMultiLevelHierarchy"/>
    <dgm:cxn modelId="{559BB53F-FC4F-4E96-AD88-0E09F26BD9F5}" type="presOf" srcId="{A38495FE-AA34-4800-859D-C496FCDD0979}" destId="{B32F2A68-7AE0-4E59-8CD0-21F33E18243B}" srcOrd="0" destOrd="0" presId="urn:microsoft.com/office/officeart/2008/layout/HorizontalMultiLevelHierarchy"/>
    <dgm:cxn modelId="{CB2F702B-EEE7-4FD5-BD85-4EDB1D3183EE}" srcId="{CFE4D804-D1DB-4158-8B0B-DA7B0CDBAC6B}" destId="{367A50D4-DEAE-4FFA-9029-E399F9A6938C}" srcOrd="1" destOrd="0" parTransId="{018EA5F1-928C-49F6-8AC7-EEA73976F834}" sibTransId="{F41C7941-20F1-4A21-8893-9D70BD6A1086}"/>
    <dgm:cxn modelId="{A00CFC2E-E927-480E-9857-65ECC24CE4A6}" type="presOf" srcId="{AC642410-13BF-4087-9EBB-52105235280F}" destId="{FF308F71-5B59-474B-AA5A-E44F5A6BE4B7}" srcOrd="1" destOrd="0" presId="urn:microsoft.com/office/officeart/2008/layout/HorizontalMultiLevelHierarchy"/>
    <dgm:cxn modelId="{63D10AA5-B1B6-45BC-811D-EBBD50471058}" type="presOf" srcId="{2B9BE4C7-CDB8-4288-B7EC-52C69F4E1E91}" destId="{BB0993E6-17B9-4F70-A01B-11C1E2A5C3D4}" srcOrd="0" destOrd="0" presId="urn:microsoft.com/office/officeart/2008/layout/HorizontalMultiLevelHierarchy"/>
    <dgm:cxn modelId="{C191B588-BB1B-466D-8D93-D4F4DD411B15}" srcId="{458846F1-4A7D-4161-8562-94F1BACAD763}" destId="{6354C2EA-7E39-4FF7-906C-5CBAD14D54C5}" srcOrd="1" destOrd="0" parTransId="{63428FA4-5A5D-49C3-A62A-F2FF05017531}" sibTransId="{F34F7201-F54B-4BF1-B342-88AEEA20711F}"/>
    <dgm:cxn modelId="{6EE31D33-FB8F-49E5-87F7-D364259BF342}" srcId="{7F382B5F-FCC9-4379-B35F-B9FE84DBD6F2}" destId="{D03DD462-2727-474E-BDEF-4B0BF6BA97A8}" srcOrd="0" destOrd="0" parTransId="{366FAD76-27C4-4098-91C8-1979B34418CB}" sibTransId="{428E2234-4BD6-449F-9216-E9820E133876}"/>
    <dgm:cxn modelId="{C6BA14F0-8B81-41FC-805A-E5444F8340D7}" type="presOf" srcId="{E5EFAA85-6989-4EDE-A756-4C74FED14310}" destId="{62ECA9CD-6A34-4D30-83F4-DE9EE1636F7F}" srcOrd="0" destOrd="0" presId="urn:microsoft.com/office/officeart/2008/layout/HorizontalMultiLevelHierarchy"/>
    <dgm:cxn modelId="{B9A213FC-C72D-4075-B095-C473897B8B92}" type="presOf" srcId="{0CB3264A-983D-4C9E-94A1-F5B728AEA0B7}" destId="{2C791D5A-16E2-4955-BC48-B9ADCDB907AA}" srcOrd="0" destOrd="0" presId="urn:microsoft.com/office/officeart/2008/layout/HorizontalMultiLevelHierarchy"/>
    <dgm:cxn modelId="{6D5AA57E-A599-44BD-BEF3-05B9F00C2947}" type="presOf" srcId="{458846F1-4A7D-4161-8562-94F1BACAD763}" destId="{24B235A9-4AB1-4DE5-AEA1-0EA49EAA66C0}" srcOrd="0" destOrd="0" presId="urn:microsoft.com/office/officeart/2008/layout/HorizontalMultiLevelHierarchy"/>
    <dgm:cxn modelId="{8A674E76-7947-4A7C-9F38-39E33C7D099C}" type="presOf" srcId="{1EB358D4-FBD7-4993-B448-F66EA326196D}" destId="{F0D6EED7-3FF6-4C6D-8E5A-0CEA12BC177D}" srcOrd="1" destOrd="0" presId="urn:microsoft.com/office/officeart/2008/layout/HorizontalMultiLevelHierarchy"/>
    <dgm:cxn modelId="{74C679DE-DFE9-4A33-A3F3-39F07A7A0A0B}" type="presOf" srcId="{D647AE23-6B85-4401-81DE-71DF2BD1F23D}" destId="{3E72ADBF-A295-458A-9F11-896444BAEE4B}" srcOrd="0" destOrd="0" presId="urn:microsoft.com/office/officeart/2008/layout/HorizontalMultiLevelHierarchy"/>
    <dgm:cxn modelId="{71BDF692-8B6A-41D6-B08A-EB99728D5022}" type="presOf" srcId="{AC642410-13BF-4087-9EBB-52105235280F}" destId="{26379A4A-55C4-4379-9204-A21F818EA19E}" srcOrd="0" destOrd="0" presId="urn:microsoft.com/office/officeart/2008/layout/HorizontalMultiLevelHierarchy"/>
    <dgm:cxn modelId="{915D1685-74C3-4182-BC46-6D93F762E93D}" type="presOf" srcId="{D03DD462-2727-474E-BDEF-4B0BF6BA97A8}" destId="{5BA00E41-2CB8-4443-9500-DB536600DC2F}" srcOrd="0" destOrd="0" presId="urn:microsoft.com/office/officeart/2008/layout/HorizontalMultiLevelHierarchy"/>
    <dgm:cxn modelId="{5BBE6FCA-E0B2-42C4-A0BD-2CADE6A57281}" srcId="{430A220E-4DE4-4115-B2C9-860EC32BD42B}" destId="{D647AE23-6B85-4401-81DE-71DF2BD1F23D}" srcOrd="0" destOrd="0" parTransId="{7FC59305-FEE5-4AA9-A150-60F711226EE1}" sibTransId="{8CF51FB1-DC93-4822-974A-898F2A948DA5}"/>
    <dgm:cxn modelId="{49E75F15-89B2-4296-A0B0-38599CAFC75D}" type="presOf" srcId="{E142C553-3673-4A45-A19D-F25A615525B5}" destId="{CA524680-7673-4D47-AB02-A7C92BBA1606}" srcOrd="0" destOrd="0" presId="urn:microsoft.com/office/officeart/2008/layout/HorizontalMultiLevelHierarchy"/>
    <dgm:cxn modelId="{895A1E9A-3393-4342-971E-37AD64DA6E77}" type="presOf" srcId="{486C6A34-C099-4A24-AC17-8FF23806464D}" destId="{76E004C1-4338-4D12-A86E-11480A6262FB}" srcOrd="1" destOrd="0" presId="urn:microsoft.com/office/officeart/2008/layout/HorizontalMultiLevelHierarchy"/>
    <dgm:cxn modelId="{56984675-ACAD-48DE-84FF-B1D21E363513}" type="presOf" srcId="{12B79BD1-59E3-43BD-8755-775AFD475C7C}" destId="{6187BC59-936A-47BC-B904-661949DBA67F}" srcOrd="0" destOrd="0" presId="urn:microsoft.com/office/officeart/2008/layout/HorizontalMultiLevelHierarchy"/>
    <dgm:cxn modelId="{116E55C6-47DD-46D9-8926-4502E263683C}" type="presOf" srcId="{CF81FF30-5B5E-4578-8560-2D1505EB773E}" destId="{0579EF90-5A8C-4141-9239-7508E92EB2C9}" srcOrd="1" destOrd="0" presId="urn:microsoft.com/office/officeart/2008/layout/HorizontalMultiLevelHierarchy"/>
    <dgm:cxn modelId="{EC3409D2-E541-422C-889E-18628266943B}" type="presOf" srcId="{CFE4D804-D1DB-4158-8B0B-DA7B0CDBAC6B}" destId="{7B84BA74-B49A-4889-B933-8DB7F3CF539B}" srcOrd="0" destOrd="0" presId="urn:microsoft.com/office/officeart/2008/layout/HorizontalMultiLevelHierarchy"/>
    <dgm:cxn modelId="{3E9E843B-E301-49A8-94A9-4808EB530028}" type="presParOf" srcId="{08C5F9A3-A556-453B-BD91-BDF5529D99DC}" destId="{35C48D99-3D4F-4F09-842B-ACC61F937B90}" srcOrd="0" destOrd="0" presId="urn:microsoft.com/office/officeart/2008/layout/HorizontalMultiLevelHierarchy"/>
    <dgm:cxn modelId="{ADD70B5F-F231-4F7E-B75B-F3FDB34C2866}" type="presParOf" srcId="{35C48D99-3D4F-4F09-842B-ACC61F937B90}" destId="{E54AA09E-6047-4661-879E-4EBDD8257876}" srcOrd="0" destOrd="0" presId="urn:microsoft.com/office/officeart/2008/layout/HorizontalMultiLevelHierarchy"/>
    <dgm:cxn modelId="{818EEBBF-5734-42E4-9326-5FB32CBC4B46}" type="presParOf" srcId="{35C48D99-3D4F-4F09-842B-ACC61F937B90}" destId="{A1D04E6D-877B-4104-964F-9B8399929D1A}" srcOrd="1" destOrd="0" presId="urn:microsoft.com/office/officeart/2008/layout/HorizontalMultiLevelHierarchy"/>
    <dgm:cxn modelId="{DCE1D653-4172-4445-9D58-065F1871FFD6}" type="presParOf" srcId="{A1D04E6D-877B-4104-964F-9B8399929D1A}" destId="{1CFC288D-18B5-4E5C-BFAC-09552707A7A6}" srcOrd="0" destOrd="0" presId="urn:microsoft.com/office/officeart/2008/layout/HorizontalMultiLevelHierarchy"/>
    <dgm:cxn modelId="{AEA7176A-DC99-4C38-A561-0D9652B11A75}" type="presParOf" srcId="{1CFC288D-18B5-4E5C-BFAC-09552707A7A6}" destId="{0E6408EA-5ABF-4B01-AA20-7A43FFADDAC4}" srcOrd="0" destOrd="0" presId="urn:microsoft.com/office/officeart/2008/layout/HorizontalMultiLevelHierarchy"/>
    <dgm:cxn modelId="{BA1493EA-0485-4FB3-B53B-714A92FE14C1}" type="presParOf" srcId="{A1D04E6D-877B-4104-964F-9B8399929D1A}" destId="{66D65823-9588-4497-9573-A8D02034DAD6}" srcOrd="1" destOrd="0" presId="urn:microsoft.com/office/officeart/2008/layout/HorizontalMultiLevelHierarchy"/>
    <dgm:cxn modelId="{5491E625-22BF-4BBC-A8D7-8096F15AD09B}" type="presParOf" srcId="{66D65823-9588-4497-9573-A8D02034DAD6}" destId="{E9E8D766-4D9F-40F5-8D45-71A24D452149}" srcOrd="0" destOrd="0" presId="urn:microsoft.com/office/officeart/2008/layout/HorizontalMultiLevelHierarchy"/>
    <dgm:cxn modelId="{1CF7F3EB-F815-4F1A-B7FD-D9FBC12D24B0}" type="presParOf" srcId="{66D65823-9588-4497-9573-A8D02034DAD6}" destId="{D2CC1333-720D-41B5-AC37-3D574DAD1243}" srcOrd="1" destOrd="0" presId="urn:microsoft.com/office/officeart/2008/layout/HorizontalMultiLevelHierarchy"/>
    <dgm:cxn modelId="{8B369C7A-69D9-4402-B2DC-634D96DAA6C1}" type="presParOf" srcId="{D2CC1333-720D-41B5-AC37-3D574DAD1243}" destId="{D869EB2F-6B2D-449A-B029-27450BFEB228}" srcOrd="0" destOrd="0" presId="urn:microsoft.com/office/officeart/2008/layout/HorizontalMultiLevelHierarchy"/>
    <dgm:cxn modelId="{6B4EF21A-FAC2-48E7-B8B0-C2C08D351C8C}" type="presParOf" srcId="{D869EB2F-6B2D-449A-B029-27450BFEB228}" destId="{112A779E-501B-4B58-A21B-383C8107E6FF}" srcOrd="0" destOrd="0" presId="urn:microsoft.com/office/officeart/2008/layout/HorizontalMultiLevelHierarchy"/>
    <dgm:cxn modelId="{B2253BA5-D702-44AC-BDCF-C74FC126CE0F}" type="presParOf" srcId="{D2CC1333-720D-41B5-AC37-3D574DAD1243}" destId="{CD5B71F1-3C09-4483-88B1-5701A67A0E0B}" srcOrd="1" destOrd="0" presId="urn:microsoft.com/office/officeart/2008/layout/HorizontalMultiLevelHierarchy"/>
    <dgm:cxn modelId="{C3A17ACE-7A6D-4C03-BE76-D914C1697DB2}" type="presParOf" srcId="{CD5B71F1-3C09-4483-88B1-5701A67A0E0B}" destId="{5BA00E41-2CB8-4443-9500-DB536600DC2F}" srcOrd="0" destOrd="0" presId="urn:microsoft.com/office/officeart/2008/layout/HorizontalMultiLevelHierarchy"/>
    <dgm:cxn modelId="{F2103ACD-1314-4D2E-A56C-D2613237D97A}" type="presParOf" srcId="{CD5B71F1-3C09-4483-88B1-5701A67A0E0B}" destId="{459050BD-EDFF-4465-97D3-7A5E98BFEAD4}" srcOrd="1" destOrd="0" presId="urn:microsoft.com/office/officeart/2008/layout/HorizontalMultiLevelHierarchy"/>
    <dgm:cxn modelId="{450676F4-177E-4CCF-BBDC-1512C64FC3FD}" type="presParOf" srcId="{459050BD-EDFF-4465-97D3-7A5E98BFEAD4}" destId="{0C6E0ECC-4F98-4DA7-B938-099661318E89}" srcOrd="0" destOrd="0" presId="urn:microsoft.com/office/officeart/2008/layout/HorizontalMultiLevelHierarchy"/>
    <dgm:cxn modelId="{83567F58-DF7E-4702-8B5D-0FB8C5B60D87}" type="presParOf" srcId="{0C6E0ECC-4F98-4DA7-B938-099661318E89}" destId="{F43FC8BA-4BA5-4978-B87E-8202D7CB4E5A}" srcOrd="0" destOrd="0" presId="urn:microsoft.com/office/officeart/2008/layout/HorizontalMultiLevelHierarchy"/>
    <dgm:cxn modelId="{5F1FAAE3-BA7B-4237-AAC3-8037CC170EE4}" type="presParOf" srcId="{459050BD-EDFF-4465-97D3-7A5E98BFEAD4}" destId="{433B325F-5837-4A83-87EB-A766BE96842F}" srcOrd="1" destOrd="0" presId="urn:microsoft.com/office/officeart/2008/layout/HorizontalMultiLevelHierarchy"/>
    <dgm:cxn modelId="{F435DCC6-8DCE-472B-A981-9097CAB87F6D}" type="presParOf" srcId="{433B325F-5837-4A83-87EB-A766BE96842F}" destId="{009B6FCB-68AB-474F-9EEF-7D0863DDC035}" srcOrd="0" destOrd="0" presId="urn:microsoft.com/office/officeart/2008/layout/HorizontalMultiLevelHierarchy"/>
    <dgm:cxn modelId="{DD7DA616-B5FA-4E0C-B7B6-F05CAD4154F4}" type="presParOf" srcId="{433B325F-5837-4A83-87EB-A766BE96842F}" destId="{54D077F4-F7DA-423E-A5DA-5D93ABD23F5E}" srcOrd="1" destOrd="0" presId="urn:microsoft.com/office/officeart/2008/layout/HorizontalMultiLevelHierarchy"/>
    <dgm:cxn modelId="{446A96D1-EFA2-41FA-BC26-79ECE7FE5598}" type="presParOf" srcId="{54D077F4-F7DA-423E-A5DA-5D93ABD23F5E}" destId="{111C2842-F4BF-4F9B-8604-B38DA16D4190}" srcOrd="0" destOrd="0" presId="urn:microsoft.com/office/officeart/2008/layout/HorizontalMultiLevelHierarchy"/>
    <dgm:cxn modelId="{2C76E503-50D8-4B4C-86A4-D3FDE5071EF1}" type="presParOf" srcId="{111C2842-F4BF-4F9B-8604-B38DA16D4190}" destId="{54E11440-4E9B-4F3B-96E1-EFA9D617834B}" srcOrd="0" destOrd="0" presId="urn:microsoft.com/office/officeart/2008/layout/HorizontalMultiLevelHierarchy"/>
    <dgm:cxn modelId="{CB662854-B3DD-4B76-BC9C-4CF01B707F01}" type="presParOf" srcId="{54D077F4-F7DA-423E-A5DA-5D93ABD23F5E}" destId="{486B837A-684B-45F1-8662-3CAA3F8B4D50}" srcOrd="1" destOrd="0" presId="urn:microsoft.com/office/officeart/2008/layout/HorizontalMultiLevelHierarchy"/>
    <dgm:cxn modelId="{B5037529-DD08-4C19-B1F5-F7E1C8A7F14D}" type="presParOf" srcId="{486B837A-684B-45F1-8662-3CAA3F8B4D50}" destId="{C18FF5B1-1E6B-4B2F-8C5C-854D59BAD373}" srcOrd="0" destOrd="0" presId="urn:microsoft.com/office/officeart/2008/layout/HorizontalMultiLevelHierarchy"/>
    <dgm:cxn modelId="{E44F4BAB-BE9B-40FB-99A9-0E5F41A425CC}" type="presParOf" srcId="{486B837A-684B-45F1-8662-3CAA3F8B4D50}" destId="{33BE6EBA-00C8-46A8-AC35-56516BDBD5F9}" srcOrd="1" destOrd="0" presId="urn:microsoft.com/office/officeart/2008/layout/HorizontalMultiLevelHierarchy"/>
    <dgm:cxn modelId="{E19AA551-617B-46CF-B14C-676FB30D7432}" type="presParOf" srcId="{54D077F4-F7DA-423E-A5DA-5D93ABD23F5E}" destId="{9A60C116-F8F9-4140-87B5-706029FD13ED}" srcOrd="2" destOrd="0" presId="urn:microsoft.com/office/officeart/2008/layout/HorizontalMultiLevelHierarchy"/>
    <dgm:cxn modelId="{F93456CC-01FA-4460-AE4D-669722E8C7BF}" type="presParOf" srcId="{9A60C116-F8F9-4140-87B5-706029FD13ED}" destId="{FA3062A1-86A7-4964-9A45-A1C5409658AF}" srcOrd="0" destOrd="0" presId="urn:microsoft.com/office/officeart/2008/layout/HorizontalMultiLevelHierarchy"/>
    <dgm:cxn modelId="{6BCF618E-78E8-4063-B86C-F0161647D800}" type="presParOf" srcId="{54D077F4-F7DA-423E-A5DA-5D93ABD23F5E}" destId="{99D40C0E-097A-4D5C-9D9A-83297692CEB5}" srcOrd="3" destOrd="0" presId="urn:microsoft.com/office/officeart/2008/layout/HorizontalMultiLevelHierarchy"/>
    <dgm:cxn modelId="{46D9B544-60B5-4F40-BE9C-29C39A6181EA}" type="presParOf" srcId="{99D40C0E-097A-4D5C-9D9A-83297692CEB5}" destId="{61536F4D-4451-41F5-ACC8-ABA6D911198F}" srcOrd="0" destOrd="0" presId="urn:microsoft.com/office/officeart/2008/layout/HorizontalMultiLevelHierarchy"/>
    <dgm:cxn modelId="{B6D0571D-DCDA-4F1B-88B6-9A309A891239}" type="presParOf" srcId="{99D40C0E-097A-4D5C-9D9A-83297692CEB5}" destId="{78B3236F-26E0-47D1-B5F5-0EE6D364D8FE}" srcOrd="1" destOrd="0" presId="urn:microsoft.com/office/officeart/2008/layout/HorizontalMultiLevelHierarchy"/>
    <dgm:cxn modelId="{9238782E-4EB4-454B-A429-CF74926DD9F5}" type="presParOf" srcId="{54D077F4-F7DA-423E-A5DA-5D93ABD23F5E}" destId="{AF67976E-F320-4920-9864-F65B007B1545}" srcOrd="4" destOrd="0" presId="urn:microsoft.com/office/officeart/2008/layout/HorizontalMultiLevelHierarchy"/>
    <dgm:cxn modelId="{2C55B739-BEF2-4099-948A-2508E5B4EE18}" type="presParOf" srcId="{AF67976E-F320-4920-9864-F65B007B1545}" destId="{43B73E89-376B-442B-ABF2-45EB6AC3A777}" srcOrd="0" destOrd="0" presId="urn:microsoft.com/office/officeart/2008/layout/HorizontalMultiLevelHierarchy"/>
    <dgm:cxn modelId="{F4EEE601-B66F-497C-80B1-8CE20263C217}" type="presParOf" srcId="{54D077F4-F7DA-423E-A5DA-5D93ABD23F5E}" destId="{A6F1F3AB-FAA7-4DB7-BF37-E935CBBC9279}" srcOrd="5" destOrd="0" presId="urn:microsoft.com/office/officeart/2008/layout/HorizontalMultiLevelHierarchy"/>
    <dgm:cxn modelId="{E30B7715-583A-446C-BB4C-0D040EAF33C6}" type="presParOf" srcId="{A6F1F3AB-FAA7-4DB7-BF37-E935CBBC9279}" destId="{28420176-9AA1-4E21-B040-D8BA0CF5D70D}" srcOrd="0" destOrd="0" presId="urn:microsoft.com/office/officeart/2008/layout/HorizontalMultiLevelHierarchy"/>
    <dgm:cxn modelId="{7574D6B0-3109-4704-82FE-AD30243B1FE4}" type="presParOf" srcId="{A6F1F3AB-FAA7-4DB7-BF37-E935CBBC9279}" destId="{356E6A3A-1A3A-41BB-B10A-4997239BF66D}" srcOrd="1" destOrd="0" presId="urn:microsoft.com/office/officeart/2008/layout/HorizontalMultiLevelHierarchy"/>
    <dgm:cxn modelId="{37BE2F2E-A48E-42D5-9AE7-AD62C10AED19}" type="presParOf" srcId="{459050BD-EDFF-4465-97D3-7A5E98BFEAD4}" destId="{428FD8AC-7F21-45A5-8308-35A0A1C2CA27}" srcOrd="2" destOrd="0" presId="urn:microsoft.com/office/officeart/2008/layout/HorizontalMultiLevelHierarchy"/>
    <dgm:cxn modelId="{3C39777A-F4E6-45D6-A567-EFA6AEBF5CFC}" type="presParOf" srcId="{428FD8AC-7F21-45A5-8308-35A0A1C2CA27}" destId="{01F7E449-B6BC-46FC-B07D-742350D6A84B}" srcOrd="0" destOrd="0" presId="urn:microsoft.com/office/officeart/2008/layout/HorizontalMultiLevelHierarchy"/>
    <dgm:cxn modelId="{E932C86E-C309-4717-9F7C-54AEF73FDA76}" type="presParOf" srcId="{459050BD-EDFF-4465-97D3-7A5E98BFEAD4}" destId="{9EC8E25E-9C41-40FF-A194-144A232D3C06}" srcOrd="3" destOrd="0" presId="urn:microsoft.com/office/officeart/2008/layout/HorizontalMultiLevelHierarchy"/>
    <dgm:cxn modelId="{E7B3EEAD-4AA6-4412-8164-CADA6D257FA5}" type="presParOf" srcId="{9EC8E25E-9C41-40FF-A194-144A232D3C06}" destId="{301D1EA9-F589-4661-94B1-3FBB854022AB}" srcOrd="0" destOrd="0" presId="urn:microsoft.com/office/officeart/2008/layout/HorizontalMultiLevelHierarchy"/>
    <dgm:cxn modelId="{B11A6CAF-658C-4076-813A-4E19995CCF8B}" type="presParOf" srcId="{9EC8E25E-9C41-40FF-A194-144A232D3C06}" destId="{E22BE607-506B-4684-89CF-AE76B6580A9A}" srcOrd="1" destOrd="0" presId="urn:microsoft.com/office/officeart/2008/layout/HorizontalMultiLevelHierarchy"/>
    <dgm:cxn modelId="{7CEE80ED-148C-47FE-924B-899F30CAB660}" type="presParOf" srcId="{E22BE607-506B-4684-89CF-AE76B6580A9A}" destId="{BB0993E6-17B9-4F70-A01B-11C1E2A5C3D4}" srcOrd="0" destOrd="0" presId="urn:microsoft.com/office/officeart/2008/layout/HorizontalMultiLevelHierarchy"/>
    <dgm:cxn modelId="{3DDACA79-1C63-46AE-805F-6C17B3E6AED0}" type="presParOf" srcId="{BB0993E6-17B9-4F70-A01B-11C1E2A5C3D4}" destId="{ECFCD6EE-3EB5-40E4-A269-F48BA791C35C}" srcOrd="0" destOrd="0" presId="urn:microsoft.com/office/officeart/2008/layout/HorizontalMultiLevelHierarchy"/>
    <dgm:cxn modelId="{7EB93441-3BC1-4C5D-9654-347B06AFB655}" type="presParOf" srcId="{E22BE607-506B-4684-89CF-AE76B6580A9A}" destId="{B24AA02A-DDD1-4004-AD61-5D816090CAA3}" srcOrd="1" destOrd="0" presId="urn:microsoft.com/office/officeart/2008/layout/HorizontalMultiLevelHierarchy"/>
    <dgm:cxn modelId="{D477FCFA-18A7-4EA3-BDB9-9C311BB77287}" type="presParOf" srcId="{B24AA02A-DDD1-4004-AD61-5D816090CAA3}" destId="{6BCE4418-B215-41B0-9E0B-CE0BE5E2ACE6}" srcOrd="0" destOrd="0" presId="urn:microsoft.com/office/officeart/2008/layout/HorizontalMultiLevelHierarchy"/>
    <dgm:cxn modelId="{4F9A244D-5C7A-4016-B8E1-BF09B536C6F8}" type="presParOf" srcId="{B24AA02A-DDD1-4004-AD61-5D816090CAA3}" destId="{2A4F5631-538E-48C3-9169-B0818E5C8972}" srcOrd="1" destOrd="0" presId="urn:microsoft.com/office/officeart/2008/layout/HorizontalMultiLevelHierarchy"/>
    <dgm:cxn modelId="{DB04FDB1-FC23-4273-91A2-D63D03E96877}" type="presParOf" srcId="{459050BD-EDFF-4465-97D3-7A5E98BFEAD4}" destId="{99E61BF7-F91A-4217-A669-E347E0344C9B}" srcOrd="4" destOrd="0" presId="urn:microsoft.com/office/officeart/2008/layout/HorizontalMultiLevelHierarchy"/>
    <dgm:cxn modelId="{5B43D362-7F9D-4E5D-819F-99568D2E3491}" type="presParOf" srcId="{99E61BF7-F91A-4217-A669-E347E0344C9B}" destId="{53A33775-975F-4AB9-A5CB-86C51012312D}" srcOrd="0" destOrd="0" presId="urn:microsoft.com/office/officeart/2008/layout/HorizontalMultiLevelHierarchy"/>
    <dgm:cxn modelId="{2850399F-3726-45ED-90D4-66C99B7E7F17}" type="presParOf" srcId="{459050BD-EDFF-4465-97D3-7A5E98BFEAD4}" destId="{287ABF0E-A82F-4620-B72D-E50ED5EBAB3E}" srcOrd="5" destOrd="0" presId="urn:microsoft.com/office/officeart/2008/layout/HorizontalMultiLevelHierarchy"/>
    <dgm:cxn modelId="{443EC9E7-AC56-4E75-98A8-1F5315C0F430}" type="presParOf" srcId="{287ABF0E-A82F-4620-B72D-E50ED5EBAB3E}" destId="{E57AB8F5-375E-49C4-821B-B8F205D06934}" srcOrd="0" destOrd="0" presId="urn:microsoft.com/office/officeart/2008/layout/HorizontalMultiLevelHierarchy"/>
    <dgm:cxn modelId="{57355DA6-6258-4A2C-A1B8-3999CB986E24}" type="presParOf" srcId="{287ABF0E-A82F-4620-B72D-E50ED5EBAB3E}" destId="{6FC0A89D-1A65-43C3-B30B-0EE4E994ACAA}" srcOrd="1" destOrd="0" presId="urn:microsoft.com/office/officeart/2008/layout/HorizontalMultiLevelHierarchy"/>
    <dgm:cxn modelId="{FD60C79A-376E-46F3-9B9F-1E48CFD5797A}" type="presParOf" srcId="{6FC0A89D-1A65-43C3-B30B-0EE4E994ACAA}" destId="{CA524680-7673-4D47-AB02-A7C92BBA1606}" srcOrd="0" destOrd="0" presId="urn:microsoft.com/office/officeart/2008/layout/HorizontalMultiLevelHierarchy"/>
    <dgm:cxn modelId="{E62FF7BC-075A-46A8-B7E8-EBE89B89EC52}" type="presParOf" srcId="{CA524680-7673-4D47-AB02-A7C92BBA1606}" destId="{993F2E93-9DF0-415D-BF56-D71314F8890F}" srcOrd="0" destOrd="0" presId="urn:microsoft.com/office/officeart/2008/layout/HorizontalMultiLevelHierarchy"/>
    <dgm:cxn modelId="{F3871BF2-E68D-4F05-864D-89EDA563D9B0}" type="presParOf" srcId="{6FC0A89D-1A65-43C3-B30B-0EE4E994ACAA}" destId="{43ADD057-5310-4B5E-88ED-D428348BEF35}" srcOrd="1" destOrd="0" presId="urn:microsoft.com/office/officeart/2008/layout/HorizontalMultiLevelHierarchy"/>
    <dgm:cxn modelId="{07D549EF-F71D-403D-89F4-41E989587E7F}" type="presParOf" srcId="{43ADD057-5310-4B5E-88ED-D428348BEF35}" destId="{995D2447-87C5-4D7A-9DE3-883D06528B9F}" srcOrd="0" destOrd="0" presId="urn:microsoft.com/office/officeart/2008/layout/HorizontalMultiLevelHierarchy"/>
    <dgm:cxn modelId="{4D180ABD-0CFC-4A2B-9326-74A8A39C8682}" type="presParOf" srcId="{43ADD057-5310-4B5E-88ED-D428348BEF35}" destId="{BCB1DC2A-DB8C-433F-B555-F5EA28A64CE4}" srcOrd="1" destOrd="0" presId="urn:microsoft.com/office/officeart/2008/layout/HorizontalMultiLevelHierarchy"/>
    <dgm:cxn modelId="{AA4A8C91-6204-4AC7-AA22-7D435CF5BF51}" type="presParOf" srcId="{D2CC1333-720D-41B5-AC37-3D574DAD1243}" destId="{B0601E9E-161D-461F-8B99-0793932EAAFE}" srcOrd="2" destOrd="0" presId="urn:microsoft.com/office/officeart/2008/layout/HorizontalMultiLevelHierarchy"/>
    <dgm:cxn modelId="{CF91A113-E005-430B-A215-CBC675F34B82}" type="presParOf" srcId="{B0601E9E-161D-461F-8B99-0793932EAAFE}" destId="{C0A89D7F-0258-4DB0-B80A-B93BA63BCE5E}" srcOrd="0" destOrd="0" presId="urn:microsoft.com/office/officeart/2008/layout/HorizontalMultiLevelHierarchy"/>
    <dgm:cxn modelId="{549D5F44-6996-4C27-B04B-3E54D4DBDF33}" type="presParOf" srcId="{D2CC1333-720D-41B5-AC37-3D574DAD1243}" destId="{9B28EDC9-6B1F-4D81-9ECF-04904D9ED470}" srcOrd="3" destOrd="0" presId="urn:microsoft.com/office/officeart/2008/layout/HorizontalMultiLevelHierarchy"/>
    <dgm:cxn modelId="{AF01D10B-9216-4D19-910D-600D2D3F1199}" type="presParOf" srcId="{9B28EDC9-6B1F-4D81-9ECF-04904D9ED470}" destId="{7B84BA74-B49A-4889-B933-8DB7F3CF539B}" srcOrd="0" destOrd="0" presId="urn:microsoft.com/office/officeart/2008/layout/HorizontalMultiLevelHierarchy"/>
    <dgm:cxn modelId="{ECCD1DB0-5DE1-4055-B3E8-774CF3BB887C}" type="presParOf" srcId="{9B28EDC9-6B1F-4D81-9ECF-04904D9ED470}" destId="{927361A1-15A1-458B-A621-A426750E2EA4}" srcOrd="1" destOrd="0" presId="urn:microsoft.com/office/officeart/2008/layout/HorizontalMultiLevelHierarchy"/>
    <dgm:cxn modelId="{E280B9C2-68A0-4C08-B435-7DC1230016AC}" type="presParOf" srcId="{927361A1-15A1-458B-A621-A426750E2EA4}" destId="{26379A4A-55C4-4379-9204-A21F818EA19E}" srcOrd="0" destOrd="0" presId="urn:microsoft.com/office/officeart/2008/layout/HorizontalMultiLevelHierarchy"/>
    <dgm:cxn modelId="{F67C615B-2FB3-4DB9-8485-02B1C6FD13A7}" type="presParOf" srcId="{26379A4A-55C4-4379-9204-A21F818EA19E}" destId="{FF308F71-5B59-474B-AA5A-E44F5A6BE4B7}" srcOrd="0" destOrd="0" presId="urn:microsoft.com/office/officeart/2008/layout/HorizontalMultiLevelHierarchy"/>
    <dgm:cxn modelId="{C5CC9D24-0BA9-4C5D-A8D1-1E0C706D575D}" type="presParOf" srcId="{927361A1-15A1-458B-A621-A426750E2EA4}" destId="{9BE60C0A-43E6-4E41-AB23-1FE637D3620F}" srcOrd="1" destOrd="0" presId="urn:microsoft.com/office/officeart/2008/layout/HorizontalMultiLevelHierarchy"/>
    <dgm:cxn modelId="{49CF6585-FD9E-4911-995F-FA81C015A87C}" type="presParOf" srcId="{9BE60C0A-43E6-4E41-AB23-1FE637D3620F}" destId="{F7AB522E-05CE-45E5-9DD3-3DC8FEB532A2}" srcOrd="0" destOrd="0" presId="urn:microsoft.com/office/officeart/2008/layout/HorizontalMultiLevelHierarchy"/>
    <dgm:cxn modelId="{8D5D7AE8-571A-4DF1-BFFD-DE79ACF43881}" type="presParOf" srcId="{9BE60C0A-43E6-4E41-AB23-1FE637D3620F}" destId="{F3C6C63E-285E-4F2E-96BC-1993C032EE53}" srcOrd="1" destOrd="0" presId="urn:microsoft.com/office/officeart/2008/layout/HorizontalMultiLevelHierarchy"/>
    <dgm:cxn modelId="{CCC558B9-D6AC-4E13-B01A-D6973017B8AE}" type="presParOf" srcId="{F3C6C63E-285E-4F2E-96BC-1993C032EE53}" destId="{2DE36C14-222E-4221-958F-7C1B9F766BD9}" srcOrd="0" destOrd="0" presId="urn:microsoft.com/office/officeart/2008/layout/HorizontalMultiLevelHierarchy"/>
    <dgm:cxn modelId="{A3967FAB-3844-480D-96BA-7C6C9F3E9E33}" type="presParOf" srcId="{2DE36C14-222E-4221-958F-7C1B9F766BD9}" destId="{0764F70A-3C3E-4E07-A1D5-47FE0BCFA709}" srcOrd="0" destOrd="0" presId="urn:microsoft.com/office/officeart/2008/layout/HorizontalMultiLevelHierarchy"/>
    <dgm:cxn modelId="{89CCBC29-0D40-43B7-9020-1FEDBC90B01B}" type="presParOf" srcId="{F3C6C63E-285E-4F2E-96BC-1993C032EE53}" destId="{3ED4D64A-9518-41DD-B4CB-F43D0A35DE4E}" srcOrd="1" destOrd="0" presId="urn:microsoft.com/office/officeart/2008/layout/HorizontalMultiLevelHierarchy"/>
    <dgm:cxn modelId="{AD58276D-94D1-40FA-BCE6-C204AD8653AA}" type="presParOf" srcId="{3ED4D64A-9518-41DD-B4CB-F43D0A35DE4E}" destId="{3E72ADBF-A295-458A-9F11-896444BAEE4B}" srcOrd="0" destOrd="0" presId="urn:microsoft.com/office/officeart/2008/layout/HorizontalMultiLevelHierarchy"/>
    <dgm:cxn modelId="{197F3498-21EF-43DF-BE61-0DFAC3C6EC93}" type="presParOf" srcId="{3ED4D64A-9518-41DD-B4CB-F43D0A35DE4E}" destId="{20E8F1CA-34BC-4102-935E-F8CCA41B1DC2}" srcOrd="1" destOrd="0" presId="urn:microsoft.com/office/officeart/2008/layout/HorizontalMultiLevelHierarchy"/>
    <dgm:cxn modelId="{795C112C-D645-4FA8-A61A-636AD2508988}" type="presParOf" srcId="{927361A1-15A1-458B-A621-A426750E2EA4}" destId="{945F0DF2-2763-4FA4-BD45-891C0291AA9B}" srcOrd="2" destOrd="0" presId="urn:microsoft.com/office/officeart/2008/layout/HorizontalMultiLevelHierarchy"/>
    <dgm:cxn modelId="{9C505FF2-3776-4D6C-9F9E-D81F944172A9}" type="presParOf" srcId="{945F0DF2-2763-4FA4-BD45-891C0291AA9B}" destId="{7C2A44D8-2D02-4414-9B48-1800BD732339}" srcOrd="0" destOrd="0" presId="urn:microsoft.com/office/officeart/2008/layout/HorizontalMultiLevelHierarchy"/>
    <dgm:cxn modelId="{6CC3FC32-A670-41DE-82FC-C92BF1C609E0}" type="presParOf" srcId="{927361A1-15A1-458B-A621-A426750E2EA4}" destId="{833F59CF-930C-427B-AA69-8D06B3C4B283}" srcOrd="3" destOrd="0" presId="urn:microsoft.com/office/officeart/2008/layout/HorizontalMultiLevelHierarchy"/>
    <dgm:cxn modelId="{0DFAD7BD-A2E0-404C-9D02-2F1F7DEFA2F3}" type="presParOf" srcId="{833F59CF-930C-427B-AA69-8D06B3C4B283}" destId="{D477AB18-F488-4CFB-B1E7-EF194189D0A8}" srcOrd="0" destOrd="0" presId="urn:microsoft.com/office/officeart/2008/layout/HorizontalMultiLevelHierarchy"/>
    <dgm:cxn modelId="{7C469D0B-5AF3-4C59-BCE1-483AD8770237}" type="presParOf" srcId="{833F59CF-930C-427B-AA69-8D06B3C4B283}" destId="{95F1A6E3-9581-47C3-8CB9-49C3575414D2}" srcOrd="1" destOrd="0" presId="urn:microsoft.com/office/officeart/2008/layout/HorizontalMultiLevelHierarchy"/>
    <dgm:cxn modelId="{2996907A-4A8A-4385-80AC-2F18EE549DE7}" type="presParOf" srcId="{95F1A6E3-9581-47C3-8CB9-49C3575414D2}" destId="{2C791D5A-16E2-4955-BC48-B9ADCDB907AA}" srcOrd="0" destOrd="0" presId="urn:microsoft.com/office/officeart/2008/layout/HorizontalMultiLevelHierarchy"/>
    <dgm:cxn modelId="{99AEE284-5DD1-4924-AFF1-092F1B1CA93D}" type="presParOf" srcId="{2C791D5A-16E2-4955-BC48-B9ADCDB907AA}" destId="{5764525F-0825-47E6-8DF0-9FD10745AD0B}" srcOrd="0" destOrd="0" presId="urn:microsoft.com/office/officeart/2008/layout/HorizontalMultiLevelHierarchy"/>
    <dgm:cxn modelId="{8FB5580D-F5F6-44B5-B4DB-BE672309E308}" type="presParOf" srcId="{95F1A6E3-9581-47C3-8CB9-49C3575414D2}" destId="{12019D27-A7B4-4FE6-A829-1A5562030758}" srcOrd="1" destOrd="0" presId="urn:microsoft.com/office/officeart/2008/layout/HorizontalMultiLevelHierarchy"/>
    <dgm:cxn modelId="{C8C8F96D-15E6-42CF-B3AA-032DB1E70C1F}" type="presParOf" srcId="{12019D27-A7B4-4FE6-A829-1A5562030758}" destId="{B421127C-82CA-4742-982A-D04D09F5E81F}" srcOrd="0" destOrd="0" presId="urn:microsoft.com/office/officeart/2008/layout/HorizontalMultiLevelHierarchy"/>
    <dgm:cxn modelId="{8BB7555E-E3E8-43DD-9972-D387AE68E3FD}" type="presParOf" srcId="{12019D27-A7B4-4FE6-A829-1A5562030758}" destId="{39FE2A54-CAD5-4D8E-A9CE-AB2CE41741BC}" srcOrd="1" destOrd="0" presId="urn:microsoft.com/office/officeart/2008/layout/HorizontalMultiLevelHierarchy"/>
    <dgm:cxn modelId="{179F64EC-B373-478D-9907-BB0327637CBE}" type="presParOf" srcId="{D2CC1333-720D-41B5-AC37-3D574DAD1243}" destId="{F530C838-DAAC-46C9-A0C5-766097993BDD}" srcOrd="4" destOrd="0" presId="urn:microsoft.com/office/officeart/2008/layout/HorizontalMultiLevelHierarchy"/>
    <dgm:cxn modelId="{5A6D3AE5-29DE-46D8-91E8-CAE7921450E9}" type="presParOf" srcId="{F530C838-DAAC-46C9-A0C5-766097993BDD}" destId="{53B26F6E-8A92-407D-BC75-42E2EDEEFA1F}" srcOrd="0" destOrd="0" presId="urn:microsoft.com/office/officeart/2008/layout/HorizontalMultiLevelHierarchy"/>
    <dgm:cxn modelId="{7697A274-959A-464F-BDBF-89B388539E32}" type="presParOf" srcId="{D2CC1333-720D-41B5-AC37-3D574DAD1243}" destId="{F992748D-18BB-439D-B6A8-6662DF22039B}" srcOrd="5" destOrd="0" presId="urn:microsoft.com/office/officeart/2008/layout/HorizontalMultiLevelHierarchy"/>
    <dgm:cxn modelId="{ED8EB166-E027-46CF-A678-46F813FB9BF8}" type="presParOf" srcId="{F992748D-18BB-439D-B6A8-6662DF22039B}" destId="{E32E762C-4A40-4308-8DC4-7AD20420EBEE}" srcOrd="0" destOrd="0" presId="urn:microsoft.com/office/officeart/2008/layout/HorizontalMultiLevelHierarchy"/>
    <dgm:cxn modelId="{80A44DCE-61E2-4C58-A28B-9DD523244E6A}" type="presParOf" srcId="{F992748D-18BB-439D-B6A8-6662DF22039B}" destId="{63FE38F2-F5FB-479A-B233-4C6BE0CC4917}" srcOrd="1" destOrd="0" presId="urn:microsoft.com/office/officeart/2008/layout/HorizontalMultiLevelHierarchy"/>
    <dgm:cxn modelId="{2D1A4F7C-A8D9-444B-9061-6553E50D1F01}" type="presParOf" srcId="{63FE38F2-F5FB-479A-B233-4C6BE0CC4917}" destId="{62ECA9CD-6A34-4D30-83F4-DE9EE1636F7F}" srcOrd="0" destOrd="0" presId="urn:microsoft.com/office/officeart/2008/layout/HorizontalMultiLevelHierarchy"/>
    <dgm:cxn modelId="{970D9219-121A-4642-B50B-7C4F0396BC42}" type="presParOf" srcId="{62ECA9CD-6A34-4D30-83F4-DE9EE1636F7F}" destId="{18495178-C736-46A9-B916-0CE501F39FEB}" srcOrd="0" destOrd="0" presId="urn:microsoft.com/office/officeart/2008/layout/HorizontalMultiLevelHierarchy"/>
    <dgm:cxn modelId="{E872EE55-44D8-4753-BBBB-084B6411B3C8}" type="presParOf" srcId="{63FE38F2-F5FB-479A-B233-4C6BE0CC4917}" destId="{A12E4A55-A592-495F-BD8F-19EC5E687460}" srcOrd="1" destOrd="0" presId="urn:microsoft.com/office/officeart/2008/layout/HorizontalMultiLevelHierarchy"/>
    <dgm:cxn modelId="{F5D8A9F7-B3A4-4818-8A6D-8E67754DE1AC}" type="presParOf" srcId="{A12E4A55-A592-495F-BD8F-19EC5E687460}" destId="{100BF329-E8FC-45CB-9024-BCE20A8F9CDE}" srcOrd="0" destOrd="0" presId="urn:microsoft.com/office/officeart/2008/layout/HorizontalMultiLevelHierarchy"/>
    <dgm:cxn modelId="{19F9AF55-756D-49F3-B6A9-8FDDEE54C685}" type="presParOf" srcId="{A12E4A55-A592-495F-BD8F-19EC5E687460}" destId="{5A16D10E-1C83-40D4-8681-194EFE830E57}" srcOrd="1" destOrd="0" presId="urn:microsoft.com/office/officeart/2008/layout/HorizontalMultiLevelHierarchy"/>
    <dgm:cxn modelId="{1D001175-1E22-4A74-83F0-40F2D6D7D164}" type="presParOf" srcId="{5A16D10E-1C83-40D4-8681-194EFE830E57}" destId="{6AFBC7D1-E10A-41DD-B0F9-559E758EE54B}" srcOrd="0" destOrd="0" presId="urn:microsoft.com/office/officeart/2008/layout/HorizontalMultiLevelHierarchy"/>
    <dgm:cxn modelId="{E621744A-C47E-4B71-95A8-AD408F4FE2DF}" type="presParOf" srcId="{6AFBC7D1-E10A-41DD-B0F9-559E758EE54B}" destId="{E8A2577A-3B63-4B4B-B088-EC8ABC725A3F}" srcOrd="0" destOrd="0" presId="urn:microsoft.com/office/officeart/2008/layout/HorizontalMultiLevelHierarchy"/>
    <dgm:cxn modelId="{B3EE7E95-767D-4170-AFE2-8BF69C22E2D1}" type="presParOf" srcId="{5A16D10E-1C83-40D4-8681-194EFE830E57}" destId="{EF0F1ED5-3059-4E8D-A683-B88EA47945CC}" srcOrd="1" destOrd="0" presId="urn:microsoft.com/office/officeart/2008/layout/HorizontalMultiLevelHierarchy"/>
    <dgm:cxn modelId="{E486C84E-C4F4-4300-8918-ADB518D97249}" type="presParOf" srcId="{EF0F1ED5-3059-4E8D-A683-B88EA47945CC}" destId="{7EA2C255-8156-43EB-8748-88AC0072E7FB}" srcOrd="0" destOrd="0" presId="urn:microsoft.com/office/officeart/2008/layout/HorizontalMultiLevelHierarchy"/>
    <dgm:cxn modelId="{F6B01023-C67E-4A79-8770-2CB587221E99}" type="presParOf" srcId="{EF0F1ED5-3059-4E8D-A683-B88EA47945CC}" destId="{0765939B-CEE5-48CC-81F1-83F429E07C6E}" srcOrd="1" destOrd="0" presId="urn:microsoft.com/office/officeart/2008/layout/HorizontalMultiLevelHierarchy"/>
    <dgm:cxn modelId="{67A5F19D-F93E-4DBC-9911-3E5002779C34}" type="presParOf" srcId="{5A16D10E-1C83-40D4-8681-194EFE830E57}" destId="{955D80BB-4630-4E93-870B-3601FEA7D2F6}" srcOrd="2" destOrd="0" presId="urn:microsoft.com/office/officeart/2008/layout/HorizontalMultiLevelHierarchy"/>
    <dgm:cxn modelId="{393B9266-214A-4F86-953A-23D360912091}" type="presParOf" srcId="{955D80BB-4630-4E93-870B-3601FEA7D2F6}" destId="{33C11440-C192-4170-B91B-B32268364E28}" srcOrd="0" destOrd="0" presId="urn:microsoft.com/office/officeart/2008/layout/HorizontalMultiLevelHierarchy"/>
    <dgm:cxn modelId="{0D6B2E84-1F40-4488-88F5-A51D92FF6A76}" type="presParOf" srcId="{5A16D10E-1C83-40D4-8681-194EFE830E57}" destId="{852445C0-1E40-49D6-B68D-AB5E2B542B01}" srcOrd="3" destOrd="0" presId="urn:microsoft.com/office/officeart/2008/layout/HorizontalMultiLevelHierarchy"/>
    <dgm:cxn modelId="{B7A9E038-73FF-40FA-A2FC-4D41F63D0A5D}" type="presParOf" srcId="{852445C0-1E40-49D6-B68D-AB5E2B542B01}" destId="{D2E7C36E-A767-4EBC-AE87-6CA40A7742D8}" srcOrd="0" destOrd="0" presId="urn:microsoft.com/office/officeart/2008/layout/HorizontalMultiLevelHierarchy"/>
    <dgm:cxn modelId="{BD0B9906-6DEF-428A-AFBE-AE3800BAB1E6}" type="presParOf" srcId="{852445C0-1E40-49D6-B68D-AB5E2B542B01}" destId="{8C206EC6-8635-4D78-B501-802F2FCADB48}" srcOrd="1" destOrd="0" presId="urn:microsoft.com/office/officeart/2008/layout/HorizontalMultiLevelHierarchy"/>
    <dgm:cxn modelId="{EB2A1C93-F9B4-420B-A9FE-6673DF4C3D1C}" type="presParOf" srcId="{63FE38F2-F5FB-479A-B233-4C6BE0CC4917}" destId="{54794B95-3847-43A2-9151-F73D1A552642}" srcOrd="2" destOrd="0" presId="urn:microsoft.com/office/officeart/2008/layout/HorizontalMultiLevelHierarchy"/>
    <dgm:cxn modelId="{B5B8F089-FDEF-4EAF-AC2B-DBB59AB4A09B}" type="presParOf" srcId="{54794B95-3847-43A2-9151-F73D1A552642}" destId="{CE83571B-89D5-4185-85E8-1F0C73853703}" srcOrd="0" destOrd="0" presId="urn:microsoft.com/office/officeart/2008/layout/HorizontalMultiLevelHierarchy"/>
    <dgm:cxn modelId="{5D47F329-73A7-4D08-826A-8C2707D832DD}" type="presParOf" srcId="{63FE38F2-F5FB-479A-B233-4C6BE0CC4917}" destId="{ADD5C78D-F628-48BC-BAC5-13E6C526107C}" srcOrd="3" destOrd="0" presId="urn:microsoft.com/office/officeart/2008/layout/HorizontalMultiLevelHierarchy"/>
    <dgm:cxn modelId="{9BC3D445-5B11-4325-A920-DDF5BD6EC1AA}" type="presParOf" srcId="{ADD5C78D-F628-48BC-BAC5-13E6C526107C}" destId="{B32F2A68-7AE0-4E59-8CD0-21F33E18243B}" srcOrd="0" destOrd="0" presId="urn:microsoft.com/office/officeart/2008/layout/HorizontalMultiLevelHierarchy"/>
    <dgm:cxn modelId="{83F9DA95-F753-483C-992C-680A8C438F94}" type="presParOf" srcId="{ADD5C78D-F628-48BC-BAC5-13E6C526107C}" destId="{08245DDA-0FC9-4EBF-A21F-44D1C72ECCD0}" srcOrd="1" destOrd="0" presId="urn:microsoft.com/office/officeart/2008/layout/HorizontalMultiLevelHierarchy"/>
    <dgm:cxn modelId="{2018E622-A581-482E-8779-FAABAC1CBD26}" type="presParOf" srcId="{08245DDA-0FC9-4EBF-A21F-44D1C72ECCD0}" destId="{42017888-20C3-4C45-A00A-9E7C2314BD9B}" srcOrd="0" destOrd="0" presId="urn:microsoft.com/office/officeart/2008/layout/HorizontalMultiLevelHierarchy"/>
    <dgm:cxn modelId="{C87B1FC2-3AFD-43A9-A87D-86D49E751FF4}" type="presParOf" srcId="{42017888-20C3-4C45-A00A-9E7C2314BD9B}" destId="{F0D6EED7-3FF6-4C6D-8E5A-0CEA12BC177D}" srcOrd="0" destOrd="0" presId="urn:microsoft.com/office/officeart/2008/layout/HorizontalMultiLevelHierarchy"/>
    <dgm:cxn modelId="{10190738-6C20-4FD4-981A-72CFAFDB887F}" type="presParOf" srcId="{08245DDA-0FC9-4EBF-A21F-44D1C72ECCD0}" destId="{E1703FDE-A8EB-4473-9C15-965903DA5A78}" srcOrd="1" destOrd="0" presId="urn:microsoft.com/office/officeart/2008/layout/HorizontalMultiLevelHierarchy"/>
    <dgm:cxn modelId="{64D837C8-FDCE-4631-9EB6-C0E3DE662A6F}" type="presParOf" srcId="{E1703FDE-A8EB-4473-9C15-965903DA5A78}" destId="{679CE101-6A2B-4621-907A-4F14DBED01D8}" srcOrd="0" destOrd="0" presId="urn:microsoft.com/office/officeart/2008/layout/HorizontalMultiLevelHierarchy"/>
    <dgm:cxn modelId="{02FA2B7A-06D4-4A6B-87C3-E623A011CBDC}" type="presParOf" srcId="{E1703FDE-A8EB-4473-9C15-965903DA5A78}" destId="{3B38A1D5-368B-4415-BB92-7C0F25114A04}" srcOrd="1" destOrd="0" presId="urn:microsoft.com/office/officeart/2008/layout/HorizontalMultiLevelHierarchy"/>
    <dgm:cxn modelId="{A33CAEB6-F402-430D-9A60-25DECC81F099}" type="presParOf" srcId="{D2CC1333-720D-41B5-AC37-3D574DAD1243}" destId="{5575816F-77CD-4770-8AE2-631DE0D9F4F1}" srcOrd="6" destOrd="0" presId="urn:microsoft.com/office/officeart/2008/layout/HorizontalMultiLevelHierarchy"/>
    <dgm:cxn modelId="{B129DEEF-C61D-4DC5-9F58-B9669E96933B}" type="presParOf" srcId="{5575816F-77CD-4770-8AE2-631DE0D9F4F1}" destId="{81DA7A1A-1486-45FF-9ECC-83BC59F66334}" srcOrd="0" destOrd="0" presId="urn:microsoft.com/office/officeart/2008/layout/HorizontalMultiLevelHierarchy"/>
    <dgm:cxn modelId="{B6FDC93C-E3C6-4F37-BBEA-32CCD6D4587C}" type="presParOf" srcId="{D2CC1333-720D-41B5-AC37-3D574DAD1243}" destId="{F6EB2EA7-9E3F-401A-ACA3-3F1D2554E682}" srcOrd="7" destOrd="0" presId="urn:microsoft.com/office/officeart/2008/layout/HorizontalMultiLevelHierarchy"/>
    <dgm:cxn modelId="{03562769-6973-496C-8F50-D1A1A6B670B7}" type="presParOf" srcId="{F6EB2EA7-9E3F-401A-ACA3-3F1D2554E682}" destId="{B64F9425-2532-4F47-B489-2148C5C63A0E}" srcOrd="0" destOrd="0" presId="urn:microsoft.com/office/officeart/2008/layout/HorizontalMultiLevelHierarchy"/>
    <dgm:cxn modelId="{AC2C3A81-6B56-41A6-BD78-0346A8ADB53E}" type="presParOf" srcId="{F6EB2EA7-9E3F-401A-ACA3-3F1D2554E682}" destId="{95A798A3-C04A-4B9F-89C3-860B8C782810}" srcOrd="1" destOrd="0" presId="urn:microsoft.com/office/officeart/2008/layout/HorizontalMultiLevelHierarchy"/>
    <dgm:cxn modelId="{1A6AB223-0AF3-46AA-9381-47DF675C78C3}" type="presParOf" srcId="{95A798A3-C04A-4B9F-89C3-860B8C782810}" destId="{49E868F8-DD91-41FC-AC36-0E7C3866A528}" srcOrd="0" destOrd="0" presId="urn:microsoft.com/office/officeart/2008/layout/HorizontalMultiLevelHierarchy"/>
    <dgm:cxn modelId="{CC499799-A942-4961-90D1-31651D615352}" type="presParOf" srcId="{49E868F8-DD91-41FC-AC36-0E7C3866A528}" destId="{95ECCD6B-8591-4287-BF0B-C56D296BEA5C}" srcOrd="0" destOrd="0" presId="urn:microsoft.com/office/officeart/2008/layout/HorizontalMultiLevelHierarchy"/>
    <dgm:cxn modelId="{D823188C-A8C8-46A0-8009-5128225E7A78}" type="presParOf" srcId="{95A798A3-C04A-4B9F-89C3-860B8C782810}" destId="{F1068183-5D42-439C-964B-0684935F9249}" srcOrd="1" destOrd="0" presId="urn:microsoft.com/office/officeart/2008/layout/HorizontalMultiLevelHierarchy"/>
    <dgm:cxn modelId="{22D854A3-9C78-4783-8F02-14518E435436}" type="presParOf" srcId="{F1068183-5D42-439C-964B-0684935F9249}" destId="{24B235A9-4AB1-4DE5-AEA1-0EA49EAA66C0}" srcOrd="0" destOrd="0" presId="urn:microsoft.com/office/officeart/2008/layout/HorizontalMultiLevelHierarchy"/>
    <dgm:cxn modelId="{6106C48E-BEEB-476C-96BC-0422D2651884}" type="presParOf" srcId="{F1068183-5D42-439C-964B-0684935F9249}" destId="{444DEE05-68EB-4411-96A3-14F08C941590}" srcOrd="1" destOrd="0" presId="urn:microsoft.com/office/officeart/2008/layout/HorizontalMultiLevelHierarchy"/>
    <dgm:cxn modelId="{82F381A9-96E9-4D15-918A-8EAD07F2792F}" type="presParOf" srcId="{444DEE05-68EB-4411-96A3-14F08C941590}" destId="{CCCD6D65-041F-47CD-8DC8-A3295A75F118}" srcOrd="0" destOrd="0" presId="urn:microsoft.com/office/officeart/2008/layout/HorizontalMultiLevelHierarchy"/>
    <dgm:cxn modelId="{96CDC5A7-595C-4F78-9C4D-92FBCAC7FDCD}" type="presParOf" srcId="{CCCD6D65-041F-47CD-8DC8-A3295A75F118}" destId="{76E004C1-4338-4D12-A86E-11480A6262FB}" srcOrd="0" destOrd="0" presId="urn:microsoft.com/office/officeart/2008/layout/HorizontalMultiLevelHierarchy"/>
    <dgm:cxn modelId="{7F426FDC-87D0-4827-A5B5-D6BF9B594897}" type="presParOf" srcId="{444DEE05-68EB-4411-96A3-14F08C941590}" destId="{099D6A07-CE39-4B63-B4FC-B4528AF2C855}" srcOrd="1" destOrd="0" presId="urn:microsoft.com/office/officeart/2008/layout/HorizontalMultiLevelHierarchy"/>
    <dgm:cxn modelId="{BDF37FCC-9638-4665-A26B-455DAD6E36BC}" type="presParOf" srcId="{099D6A07-CE39-4B63-B4FC-B4528AF2C855}" destId="{6187BC59-936A-47BC-B904-661949DBA67F}" srcOrd="0" destOrd="0" presId="urn:microsoft.com/office/officeart/2008/layout/HorizontalMultiLevelHierarchy"/>
    <dgm:cxn modelId="{C1DDDFBB-8F5D-4090-9652-5653F0183641}" type="presParOf" srcId="{099D6A07-CE39-4B63-B4FC-B4528AF2C855}" destId="{10C3ABD4-C733-4867-ABE6-4AED68987670}" srcOrd="1" destOrd="0" presId="urn:microsoft.com/office/officeart/2008/layout/HorizontalMultiLevelHierarchy"/>
    <dgm:cxn modelId="{C3449642-429F-4C89-91B3-82EA31C16CFF}" type="presParOf" srcId="{444DEE05-68EB-4411-96A3-14F08C941590}" destId="{39DFD653-4848-42B0-82E5-6E7DC076ED2E}" srcOrd="2" destOrd="0" presId="urn:microsoft.com/office/officeart/2008/layout/HorizontalMultiLevelHierarchy"/>
    <dgm:cxn modelId="{46D10DD9-307F-4F28-AEF1-4E660DA49385}" type="presParOf" srcId="{39DFD653-4848-42B0-82E5-6E7DC076ED2E}" destId="{CE2D5024-66BF-452D-BCDC-CCFF6214AC9A}" srcOrd="0" destOrd="0" presId="urn:microsoft.com/office/officeart/2008/layout/HorizontalMultiLevelHierarchy"/>
    <dgm:cxn modelId="{53ABB7DE-C862-4537-907F-A1E3C30B9ECA}" type="presParOf" srcId="{444DEE05-68EB-4411-96A3-14F08C941590}" destId="{59435B0D-8118-4EDA-8AEF-0C2603153593}" srcOrd="3" destOrd="0" presId="urn:microsoft.com/office/officeart/2008/layout/HorizontalMultiLevelHierarchy"/>
    <dgm:cxn modelId="{3DADA803-D398-4444-BB79-CAA642895A8E}" type="presParOf" srcId="{59435B0D-8118-4EDA-8AEF-0C2603153593}" destId="{B7E70E4E-06CE-4727-8396-D1916801F0FA}" srcOrd="0" destOrd="0" presId="urn:microsoft.com/office/officeart/2008/layout/HorizontalMultiLevelHierarchy"/>
    <dgm:cxn modelId="{7B85F763-73DF-4421-B3E7-5265BFDBCBBF}" type="presParOf" srcId="{59435B0D-8118-4EDA-8AEF-0C2603153593}" destId="{7CC56EE8-3EC2-4D60-BF2D-A169723E289C}" srcOrd="1" destOrd="0" presId="urn:microsoft.com/office/officeart/2008/layout/HorizontalMultiLevelHierarchy"/>
    <dgm:cxn modelId="{050DF236-5C68-4B0A-8D10-6D9DAD6631D2}" type="presParOf" srcId="{95A798A3-C04A-4B9F-89C3-860B8C782810}" destId="{9CF13E35-031E-41FA-8822-D705801B9AF3}" srcOrd="2" destOrd="0" presId="urn:microsoft.com/office/officeart/2008/layout/HorizontalMultiLevelHierarchy"/>
    <dgm:cxn modelId="{6FB5C2B5-75A0-497D-BE01-4654E77E0B40}" type="presParOf" srcId="{9CF13E35-031E-41FA-8822-D705801B9AF3}" destId="{1806702E-49B1-49E7-913D-242A7C9892FE}" srcOrd="0" destOrd="0" presId="urn:microsoft.com/office/officeart/2008/layout/HorizontalMultiLevelHierarchy"/>
    <dgm:cxn modelId="{C9B3D72E-89FC-4511-B37D-3D1B0D1E087E}" type="presParOf" srcId="{95A798A3-C04A-4B9F-89C3-860B8C782810}" destId="{DDA71A94-EE7E-409B-BA43-ECD8B9397D87}" srcOrd="3" destOrd="0" presId="urn:microsoft.com/office/officeart/2008/layout/HorizontalMultiLevelHierarchy"/>
    <dgm:cxn modelId="{DB3EA961-7007-4E63-B7CF-5CB3FECD4D9F}" type="presParOf" srcId="{DDA71A94-EE7E-409B-BA43-ECD8B9397D87}" destId="{7BF9DA7F-80FD-4529-B4E4-0F65B010BA07}" srcOrd="0" destOrd="0" presId="urn:microsoft.com/office/officeart/2008/layout/HorizontalMultiLevelHierarchy"/>
    <dgm:cxn modelId="{A3C1360E-1079-4545-BADD-DE516D025EC8}" type="presParOf" srcId="{DDA71A94-EE7E-409B-BA43-ECD8B9397D87}" destId="{2A4C798A-14BB-441C-AA69-185327335AA9}" srcOrd="1" destOrd="0" presId="urn:microsoft.com/office/officeart/2008/layout/HorizontalMultiLevelHierarchy"/>
    <dgm:cxn modelId="{DE854C23-F937-404A-8F46-3EB2C7ABEEC2}" type="presParOf" srcId="{2A4C798A-14BB-441C-AA69-185327335AA9}" destId="{2B9E2CB9-2F1B-44FC-94DC-ECF08AA688E4}" srcOrd="0" destOrd="0" presId="urn:microsoft.com/office/officeart/2008/layout/HorizontalMultiLevelHierarchy"/>
    <dgm:cxn modelId="{88C4E504-BC7D-4759-B807-4B13657B16A9}" type="presParOf" srcId="{2B9E2CB9-2F1B-44FC-94DC-ECF08AA688E4}" destId="{0579EF90-5A8C-4141-9239-7508E92EB2C9}" srcOrd="0" destOrd="0" presId="urn:microsoft.com/office/officeart/2008/layout/HorizontalMultiLevelHierarchy"/>
    <dgm:cxn modelId="{C723BA25-8C89-4DF0-A9C5-F1D4CFC876E8}" type="presParOf" srcId="{2A4C798A-14BB-441C-AA69-185327335AA9}" destId="{CD0F49C3-FFE1-4C1B-B236-1BC5EE676EB9}" srcOrd="1" destOrd="0" presId="urn:microsoft.com/office/officeart/2008/layout/HorizontalMultiLevelHierarchy"/>
    <dgm:cxn modelId="{77636727-3589-42C8-8910-5A32FB6CD260}" type="presParOf" srcId="{CD0F49C3-FFE1-4C1B-B236-1BC5EE676EB9}" destId="{ACC9FB21-96C2-4FED-8D01-4178B5863D4B}" srcOrd="0" destOrd="0" presId="urn:microsoft.com/office/officeart/2008/layout/HorizontalMultiLevelHierarchy"/>
    <dgm:cxn modelId="{634FD718-9233-4204-BC3D-F877EEE153D2}" type="presParOf" srcId="{CD0F49C3-FFE1-4C1B-B236-1BC5EE676EB9}" destId="{2E031E7D-D869-4E32-817F-5D06C7D5618F}" srcOrd="1" destOrd="0" presId="urn:microsoft.com/office/officeart/2008/layout/HorizontalMultiLevelHierarchy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E2CB9-2F1B-44FC-94DC-ECF08AA688E4}">
      <dsp:nvSpPr>
        <dsp:cNvPr id="0" name=""/>
        <dsp:cNvSpPr/>
      </dsp:nvSpPr>
      <dsp:spPr>
        <a:xfrm>
          <a:off x="6585131" y="5896522"/>
          <a:ext cx="1919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1960" y="4572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6312" y="5937443"/>
        <a:ext cx="9598" cy="9598"/>
      </dsp:txXfrm>
    </dsp:sp>
    <dsp:sp modelId="{9CF13E35-031E-41FA-8822-D705801B9AF3}">
      <dsp:nvSpPr>
        <dsp:cNvPr id="0" name=""/>
        <dsp:cNvSpPr/>
      </dsp:nvSpPr>
      <dsp:spPr>
        <a:xfrm>
          <a:off x="3987376" y="5667908"/>
          <a:ext cx="191960" cy="274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274333"/>
              </a:lnTo>
              <a:lnTo>
                <a:pt x="191960" y="274333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solidFill>
              <a:schemeClr val="tx1"/>
            </a:solidFill>
          </a:endParaRPr>
        </a:p>
      </dsp:txBody>
      <dsp:txXfrm>
        <a:off x="4074986" y="5796704"/>
        <a:ext cx="16741" cy="16741"/>
      </dsp:txXfrm>
    </dsp:sp>
    <dsp:sp modelId="{39DFD653-4848-42B0-82E5-6E7DC076ED2E}">
      <dsp:nvSpPr>
        <dsp:cNvPr id="0" name=""/>
        <dsp:cNvSpPr/>
      </dsp:nvSpPr>
      <dsp:spPr>
        <a:xfrm>
          <a:off x="6585131" y="5393574"/>
          <a:ext cx="191960" cy="182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182889"/>
              </a:lnTo>
              <a:lnTo>
                <a:pt x="191960" y="18288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4483" y="5478390"/>
        <a:ext cx="13256" cy="13256"/>
      </dsp:txXfrm>
    </dsp:sp>
    <dsp:sp modelId="{CCCD6D65-041F-47CD-8DC8-A3295A75F118}">
      <dsp:nvSpPr>
        <dsp:cNvPr id="0" name=""/>
        <dsp:cNvSpPr/>
      </dsp:nvSpPr>
      <dsp:spPr>
        <a:xfrm>
          <a:off x="6585131" y="5210684"/>
          <a:ext cx="191960" cy="182889"/>
        </a:xfrm>
        <a:custGeom>
          <a:avLst/>
          <a:gdLst/>
          <a:ahLst/>
          <a:cxnLst/>
          <a:rect l="0" t="0" r="0" b="0"/>
          <a:pathLst>
            <a:path>
              <a:moveTo>
                <a:pt x="0" y="182889"/>
              </a:moveTo>
              <a:lnTo>
                <a:pt x="95980" y="182889"/>
              </a:lnTo>
              <a:lnTo>
                <a:pt x="95980" y="0"/>
              </a:lnTo>
              <a:lnTo>
                <a:pt x="191960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4483" y="5295501"/>
        <a:ext cx="13256" cy="13256"/>
      </dsp:txXfrm>
    </dsp:sp>
    <dsp:sp modelId="{49E868F8-DD91-41FC-AC36-0E7C3866A528}">
      <dsp:nvSpPr>
        <dsp:cNvPr id="0" name=""/>
        <dsp:cNvSpPr/>
      </dsp:nvSpPr>
      <dsp:spPr>
        <a:xfrm>
          <a:off x="3987376" y="5393574"/>
          <a:ext cx="191960" cy="274333"/>
        </a:xfrm>
        <a:custGeom>
          <a:avLst/>
          <a:gdLst/>
          <a:ahLst/>
          <a:cxnLst/>
          <a:rect l="0" t="0" r="0" b="0"/>
          <a:pathLst>
            <a:path>
              <a:moveTo>
                <a:pt x="0" y="274333"/>
              </a:moveTo>
              <a:lnTo>
                <a:pt x="95980" y="274333"/>
              </a:lnTo>
              <a:lnTo>
                <a:pt x="95980" y="0"/>
              </a:lnTo>
              <a:lnTo>
                <a:pt x="191960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solidFill>
              <a:schemeClr val="tx1"/>
            </a:solidFill>
          </a:endParaRPr>
        </a:p>
      </dsp:txBody>
      <dsp:txXfrm>
        <a:off x="4074986" y="5522370"/>
        <a:ext cx="16741" cy="16741"/>
      </dsp:txXfrm>
    </dsp:sp>
    <dsp:sp modelId="{5575816F-77CD-4770-8AE2-631DE0D9F4F1}">
      <dsp:nvSpPr>
        <dsp:cNvPr id="0" name=""/>
        <dsp:cNvSpPr/>
      </dsp:nvSpPr>
      <dsp:spPr>
        <a:xfrm>
          <a:off x="2229277" y="3455455"/>
          <a:ext cx="191960" cy="2212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2212452"/>
              </a:lnTo>
              <a:lnTo>
                <a:pt x="191960" y="221245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solidFill>
              <a:schemeClr val="tx1"/>
            </a:solidFill>
          </a:endParaRPr>
        </a:p>
      </dsp:txBody>
      <dsp:txXfrm>
        <a:off x="2269738" y="4506162"/>
        <a:ext cx="111038" cy="111038"/>
      </dsp:txXfrm>
    </dsp:sp>
    <dsp:sp modelId="{42017888-20C3-4C45-A00A-9E7C2314BD9B}">
      <dsp:nvSpPr>
        <dsp:cNvPr id="0" name=""/>
        <dsp:cNvSpPr/>
      </dsp:nvSpPr>
      <dsp:spPr>
        <a:xfrm>
          <a:off x="6585131" y="4459262"/>
          <a:ext cx="1919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1960" y="4572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6312" y="4500183"/>
        <a:ext cx="9598" cy="9598"/>
      </dsp:txXfrm>
    </dsp:sp>
    <dsp:sp modelId="{54794B95-3847-43A2-9151-F73D1A552642}">
      <dsp:nvSpPr>
        <dsp:cNvPr id="0" name=""/>
        <dsp:cNvSpPr/>
      </dsp:nvSpPr>
      <dsp:spPr>
        <a:xfrm>
          <a:off x="3987376" y="4060686"/>
          <a:ext cx="191960" cy="444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444295"/>
              </a:lnTo>
              <a:lnTo>
                <a:pt x="191960" y="444295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solidFill>
              <a:schemeClr val="tx1"/>
            </a:solidFill>
          </a:endParaRPr>
        </a:p>
      </dsp:txBody>
      <dsp:txXfrm>
        <a:off x="4071257" y="4270734"/>
        <a:ext cx="24199" cy="24199"/>
      </dsp:txXfrm>
    </dsp:sp>
    <dsp:sp modelId="{955D80BB-4630-4E93-870B-3601FEA7D2F6}">
      <dsp:nvSpPr>
        <dsp:cNvPr id="0" name=""/>
        <dsp:cNvSpPr/>
      </dsp:nvSpPr>
      <dsp:spPr>
        <a:xfrm>
          <a:off x="6585131" y="3616390"/>
          <a:ext cx="191960" cy="182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182889"/>
              </a:lnTo>
              <a:lnTo>
                <a:pt x="191960" y="18288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4483" y="3701207"/>
        <a:ext cx="13256" cy="13256"/>
      </dsp:txXfrm>
    </dsp:sp>
    <dsp:sp modelId="{6AFBC7D1-E10A-41DD-B0F9-559E758EE54B}">
      <dsp:nvSpPr>
        <dsp:cNvPr id="0" name=""/>
        <dsp:cNvSpPr/>
      </dsp:nvSpPr>
      <dsp:spPr>
        <a:xfrm>
          <a:off x="6585131" y="3433501"/>
          <a:ext cx="191960" cy="182889"/>
        </a:xfrm>
        <a:custGeom>
          <a:avLst/>
          <a:gdLst/>
          <a:ahLst/>
          <a:cxnLst/>
          <a:rect l="0" t="0" r="0" b="0"/>
          <a:pathLst>
            <a:path>
              <a:moveTo>
                <a:pt x="0" y="182889"/>
              </a:moveTo>
              <a:lnTo>
                <a:pt x="95980" y="182889"/>
              </a:lnTo>
              <a:lnTo>
                <a:pt x="95980" y="0"/>
              </a:lnTo>
              <a:lnTo>
                <a:pt x="191960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4483" y="3518317"/>
        <a:ext cx="13256" cy="13256"/>
      </dsp:txXfrm>
    </dsp:sp>
    <dsp:sp modelId="{62ECA9CD-6A34-4D30-83F4-DE9EE1636F7F}">
      <dsp:nvSpPr>
        <dsp:cNvPr id="0" name=""/>
        <dsp:cNvSpPr/>
      </dsp:nvSpPr>
      <dsp:spPr>
        <a:xfrm>
          <a:off x="3987376" y="3616390"/>
          <a:ext cx="191960" cy="444295"/>
        </a:xfrm>
        <a:custGeom>
          <a:avLst/>
          <a:gdLst/>
          <a:ahLst/>
          <a:cxnLst/>
          <a:rect l="0" t="0" r="0" b="0"/>
          <a:pathLst>
            <a:path>
              <a:moveTo>
                <a:pt x="0" y="444295"/>
              </a:moveTo>
              <a:lnTo>
                <a:pt x="95980" y="444295"/>
              </a:lnTo>
              <a:lnTo>
                <a:pt x="95980" y="0"/>
              </a:lnTo>
              <a:lnTo>
                <a:pt x="191960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solidFill>
              <a:schemeClr val="tx1"/>
            </a:solidFill>
          </a:endParaRPr>
        </a:p>
      </dsp:txBody>
      <dsp:txXfrm>
        <a:off x="4071257" y="3826439"/>
        <a:ext cx="24199" cy="24199"/>
      </dsp:txXfrm>
    </dsp:sp>
    <dsp:sp modelId="{F530C838-DAAC-46C9-A0C5-766097993BDD}">
      <dsp:nvSpPr>
        <dsp:cNvPr id="0" name=""/>
        <dsp:cNvSpPr/>
      </dsp:nvSpPr>
      <dsp:spPr>
        <a:xfrm>
          <a:off x="2229277" y="3455455"/>
          <a:ext cx="191960" cy="605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605231"/>
              </a:lnTo>
              <a:lnTo>
                <a:pt x="191960" y="605231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solidFill>
              <a:schemeClr val="tx1"/>
            </a:solidFill>
          </a:endParaRPr>
        </a:p>
      </dsp:txBody>
      <dsp:txXfrm>
        <a:off x="2309383" y="3742197"/>
        <a:ext cx="31747" cy="31747"/>
      </dsp:txXfrm>
    </dsp:sp>
    <dsp:sp modelId="{2C791D5A-16E2-4955-BC48-B9ADCDB907AA}">
      <dsp:nvSpPr>
        <dsp:cNvPr id="0" name=""/>
        <dsp:cNvSpPr/>
      </dsp:nvSpPr>
      <dsp:spPr>
        <a:xfrm>
          <a:off x="6585131" y="2938904"/>
          <a:ext cx="1919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1960" y="4572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6312" y="2979825"/>
        <a:ext cx="9598" cy="9598"/>
      </dsp:txXfrm>
    </dsp:sp>
    <dsp:sp modelId="{945F0DF2-2763-4FA4-BD45-891C0291AA9B}">
      <dsp:nvSpPr>
        <dsp:cNvPr id="0" name=""/>
        <dsp:cNvSpPr/>
      </dsp:nvSpPr>
      <dsp:spPr>
        <a:xfrm>
          <a:off x="3987376" y="2753303"/>
          <a:ext cx="191960" cy="23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231320"/>
              </a:lnTo>
              <a:lnTo>
                <a:pt x="191960" y="23132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solidFill>
              <a:schemeClr val="tx1"/>
            </a:solidFill>
          </a:endParaRPr>
        </a:p>
      </dsp:txBody>
      <dsp:txXfrm>
        <a:off x="4075842" y="2861448"/>
        <a:ext cx="15029" cy="15029"/>
      </dsp:txXfrm>
    </dsp:sp>
    <dsp:sp modelId="{2DE36C14-222E-4221-958F-7C1B9F766BD9}">
      <dsp:nvSpPr>
        <dsp:cNvPr id="0" name=""/>
        <dsp:cNvSpPr/>
      </dsp:nvSpPr>
      <dsp:spPr>
        <a:xfrm>
          <a:off x="6590266" y="2490026"/>
          <a:ext cx="1919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1960" y="4572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81447" y="2530947"/>
        <a:ext cx="9598" cy="9598"/>
      </dsp:txXfrm>
    </dsp:sp>
    <dsp:sp modelId="{26379A4A-55C4-4379-9204-A21F818EA19E}">
      <dsp:nvSpPr>
        <dsp:cNvPr id="0" name=""/>
        <dsp:cNvSpPr/>
      </dsp:nvSpPr>
      <dsp:spPr>
        <a:xfrm>
          <a:off x="3987376" y="2535746"/>
          <a:ext cx="191960" cy="217557"/>
        </a:xfrm>
        <a:custGeom>
          <a:avLst/>
          <a:gdLst/>
          <a:ahLst/>
          <a:cxnLst/>
          <a:rect l="0" t="0" r="0" b="0"/>
          <a:pathLst>
            <a:path>
              <a:moveTo>
                <a:pt x="0" y="217557"/>
              </a:moveTo>
              <a:lnTo>
                <a:pt x="95980" y="217557"/>
              </a:lnTo>
              <a:lnTo>
                <a:pt x="95980" y="0"/>
              </a:lnTo>
              <a:lnTo>
                <a:pt x="191960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76103" y="2637271"/>
        <a:ext cx="14506" cy="14506"/>
      </dsp:txXfrm>
    </dsp:sp>
    <dsp:sp modelId="{B0601E9E-161D-461F-8B99-0793932EAAFE}">
      <dsp:nvSpPr>
        <dsp:cNvPr id="0" name=""/>
        <dsp:cNvSpPr/>
      </dsp:nvSpPr>
      <dsp:spPr>
        <a:xfrm>
          <a:off x="2229277" y="2753303"/>
          <a:ext cx="191960" cy="702151"/>
        </a:xfrm>
        <a:custGeom>
          <a:avLst/>
          <a:gdLst/>
          <a:ahLst/>
          <a:cxnLst/>
          <a:rect l="0" t="0" r="0" b="0"/>
          <a:pathLst>
            <a:path>
              <a:moveTo>
                <a:pt x="0" y="702151"/>
              </a:moveTo>
              <a:lnTo>
                <a:pt x="95980" y="702151"/>
              </a:lnTo>
              <a:lnTo>
                <a:pt x="95980" y="0"/>
              </a:lnTo>
              <a:lnTo>
                <a:pt x="191960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solidFill>
              <a:schemeClr val="tx1"/>
            </a:solidFill>
          </a:endParaRPr>
        </a:p>
      </dsp:txBody>
      <dsp:txXfrm>
        <a:off x="2307059" y="3086181"/>
        <a:ext cx="36395" cy="36395"/>
      </dsp:txXfrm>
    </dsp:sp>
    <dsp:sp modelId="{CA524680-7673-4D47-AB02-A7C92BBA1606}">
      <dsp:nvSpPr>
        <dsp:cNvPr id="0" name=""/>
        <dsp:cNvSpPr/>
      </dsp:nvSpPr>
      <dsp:spPr>
        <a:xfrm>
          <a:off x="6585131" y="2027337"/>
          <a:ext cx="1919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1960" y="4572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6312" y="2068258"/>
        <a:ext cx="9598" cy="9598"/>
      </dsp:txXfrm>
    </dsp:sp>
    <dsp:sp modelId="{99E61BF7-F91A-4217-A669-E347E0344C9B}">
      <dsp:nvSpPr>
        <dsp:cNvPr id="0" name=""/>
        <dsp:cNvSpPr/>
      </dsp:nvSpPr>
      <dsp:spPr>
        <a:xfrm>
          <a:off x="3987376" y="1302716"/>
          <a:ext cx="191960" cy="770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770340"/>
              </a:lnTo>
              <a:lnTo>
                <a:pt x="191960" y="77034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63509" y="1668039"/>
        <a:ext cx="39694" cy="39694"/>
      </dsp:txXfrm>
    </dsp:sp>
    <dsp:sp modelId="{BB0993E6-17B9-4F70-A01B-11C1E2A5C3D4}">
      <dsp:nvSpPr>
        <dsp:cNvPr id="0" name=""/>
        <dsp:cNvSpPr/>
      </dsp:nvSpPr>
      <dsp:spPr>
        <a:xfrm>
          <a:off x="6585131" y="1398312"/>
          <a:ext cx="1919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1960" y="4572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6312" y="1439233"/>
        <a:ext cx="9598" cy="9598"/>
      </dsp:txXfrm>
    </dsp:sp>
    <dsp:sp modelId="{428FD8AC-7F21-45A5-8308-35A0A1C2CA27}">
      <dsp:nvSpPr>
        <dsp:cNvPr id="0" name=""/>
        <dsp:cNvSpPr/>
      </dsp:nvSpPr>
      <dsp:spPr>
        <a:xfrm>
          <a:off x="3987376" y="1302716"/>
          <a:ext cx="191960" cy="141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141315"/>
              </a:lnTo>
              <a:lnTo>
                <a:pt x="191960" y="141315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77398" y="1367415"/>
        <a:ext cx="11918" cy="11918"/>
      </dsp:txXfrm>
    </dsp:sp>
    <dsp:sp modelId="{AF67976E-F320-4920-9864-F65B007B1545}">
      <dsp:nvSpPr>
        <dsp:cNvPr id="0" name=""/>
        <dsp:cNvSpPr/>
      </dsp:nvSpPr>
      <dsp:spPr>
        <a:xfrm>
          <a:off x="6585131" y="532375"/>
          <a:ext cx="191960" cy="365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980" y="0"/>
              </a:lnTo>
              <a:lnTo>
                <a:pt x="95980" y="365778"/>
              </a:lnTo>
              <a:lnTo>
                <a:pt x="191960" y="365778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0784" y="704938"/>
        <a:ext cx="20654" cy="20654"/>
      </dsp:txXfrm>
    </dsp:sp>
    <dsp:sp modelId="{9A60C116-F8F9-4140-87B5-706029FD13ED}">
      <dsp:nvSpPr>
        <dsp:cNvPr id="0" name=""/>
        <dsp:cNvSpPr/>
      </dsp:nvSpPr>
      <dsp:spPr>
        <a:xfrm>
          <a:off x="6585131" y="472892"/>
          <a:ext cx="1919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9483"/>
              </a:moveTo>
              <a:lnTo>
                <a:pt x="95980" y="59483"/>
              </a:lnTo>
              <a:lnTo>
                <a:pt x="95980" y="45720"/>
              </a:lnTo>
              <a:lnTo>
                <a:pt x="191960" y="4572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6300" y="513801"/>
        <a:ext cx="9622" cy="9622"/>
      </dsp:txXfrm>
    </dsp:sp>
    <dsp:sp modelId="{111C2842-F4BF-4F9B-8604-B38DA16D4190}">
      <dsp:nvSpPr>
        <dsp:cNvPr id="0" name=""/>
        <dsp:cNvSpPr/>
      </dsp:nvSpPr>
      <dsp:spPr>
        <a:xfrm>
          <a:off x="6585131" y="152833"/>
          <a:ext cx="191960" cy="379542"/>
        </a:xfrm>
        <a:custGeom>
          <a:avLst/>
          <a:gdLst/>
          <a:ahLst/>
          <a:cxnLst/>
          <a:rect l="0" t="0" r="0" b="0"/>
          <a:pathLst>
            <a:path>
              <a:moveTo>
                <a:pt x="0" y="379542"/>
              </a:moveTo>
              <a:lnTo>
                <a:pt x="95980" y="379542"/>
              </a:lnTo>
              <a:lnTo>
                <a:pt x="95980" y="0"/>
              </a:lnTo>
              <a:lnTo>
                <a:pt x="191960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0478" y="331971"/>
        <a:ext cx="21266" cy="21266"/>
      </dsp:txXfrm>
    </dsp:sp>
    <dsp:sp modelId="{0C6E0ECC-4F98-4DA7-B938-099661318E89}">
      <dsp:nvSpPr>
        <dsp:cNvPr id="0" name=""/>
        <dsp:cNvSpPr/>
      </dsp:nvSpPr>
      <dsp:spPr>
        <a:xfrm>
          <a:off x="3987376" y="532375"/>
          <a:ext cx="191960" cy="770340"/>
        </a:xfrm>
        <a:custGeom>
          <a:avLst/>
          <a:gdLst/>
          <a:ahLst/>
          <a:cxnLst/>
          <a:rect l="0" t="0" r="0" b="0"/>
          <a:pathLst>
            <a:path>
              <a:moveTo>
                <a:pt x="0" y="770340"/>
              </a:moveTo>
              <a:lnTo>
                <a:pt x="95980" y="770340"/>
              </a:lnTo>
              <a:lnTo>
                <a:pt x="95980" y="0"/>
              </a:lnTo>
              <a:lnTo>
                <a:pt x="191960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63509" y="897698"/>
        <a:ext cx="39694" cy="39694"/>
      </dsp:txXfrm>
    </dsp:sp>
    <dsp:sp modelId="{D869EB2F-6B2D-449A-B029-27450BFEB228}">
      <dsp:nvSpPr>
        <dsp:cNvPr id="0" name=""/>
        <dsp:cNvSpPr/>
      </dsp:nvSpPr>
      <dsp:spPr>
        <a:xfrm>
          <a:off x="2229277" y="1302716"/>
          <a:ext cx="191960" cy="2152738"/>
        </a:xfrm>
        <a:custGeom>
          <a:avLst/>
          <a:gdLst/>
          <a:ahLst/>
          <a:cxnLst/>
          <a:rect l="0" t="0" r="0" b="0"/>
          <a:pathLst>
            <a:path>
              <a:moveTo>
                <a:pt x="0" y="2152738"/>
              </a:moveTo>
              <a:lnTo>
                <a:pt x="95980" y="2152738"/>
              </a:lnTo>
              <a:lnTo>
                <a:pt x="95980" y="0"/>
              </a:lnTo>
              <a:lnTo>
                <a:pt x="191960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2271225" y="2325053"/>
        <a:ext cx="108064" cy="108064"/>
      </dsp:txXfrm>
    </dsp:sp>
    <dsp:sp modelId="{1CFC288D-18B5-4E5C-BFAC-09552707A7A6}">
      <dsp:nvSpPr>
        <dsp:cNvPr id="0" name=""/>
        <dsp:cNvSpPr/>
      </dsp:nvSpPr>
      <dsp:spPr>
        <a:xfrm>
          <a:off x="453565" y="3409735"/>
          <a:ext cx="4646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241"/>
              </a:moveTo>
              <a:lnTo>
                <a:pt x="232343" y="47241"/>
              </a:lnTo>
              <a:lnTo>
                <a:pt x="232343" y="45720"/>
              </a:lnTo>
              <a:lnTo>
                <a:pt x="464687" y="4572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674292" y="3443838"/>
        <a:ext cx="23234" cy="23234"/>
      </dsp:txXfrm>
    </dsp:sp>
    <dsp:sp modelId="{E54AA09E-6047-4661-879E-4EBDD8257876}">
      <dsp:nvSpPr>
        <dsp:cNvPr id="0" name=""/>
        <dsp:cNvSpPr/>
      </dsp:nvSpPr>
      <dsp:spPr>
        <a:xfrm rot="16200000">
          <a:off x="-462805" y="3310665"/>
          <a:ext cx="1540120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Strategic Director</a:t>
          </a:r>
        </a:p>
      </dsp:txBody>
      <dsp:txXfrm>
        <a:off x="-462805" y="3310665"/>
        <a:ext cx="1540120" cy="292622"/>
      </dsp:txXfrm>
    </dsp:sp>
    <dsp:sp modelId="{E9E8D766-4D9F-40F5-8D45-71A24D452149}">
      <dsp:nvSpPr>
        <dsp:cNvPr id="0" name=""/>
        <dsp:cNvSpPr/>
      </dsp:nvSpPr>
      <dsp:spPr>
        <a:xfrm>
          <a:off x="918253" y="3309143"/>
          <a:ext cx="1311023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Director</a:t>
          </a:r>
        </a:p>
      </dsp:txBody>
      <dsp:txXfrm>
        <a:off x="918253" y="3309143"/>
        <a:ext cx="1311023" cy="292622"/>
      </dsp:txXfrm>
    </dsp:sp>
    <dsp:sp modelId="{5BA00E41-2CB8-4443-9500-DB536600DC2F}">
      <dsp:nvSpPr>
        <dsp:cNvPr id="0" name=""/>
        <dsp:cNvSpPr/>
      </dsp:nvSpPr>
      <dsp:spPr>
        <a:xfrm>
          <a:off x="2421237" y="1099734"/>
          <a:ext cx="1566139" cy="4059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Early Help and Access</a:t>
          </a:r>
        </a:p>
      </dsp:txBody>
      <dsp:txXfrm>
        <a:off x="2421237" y="1099734"/>
        <a:ext cx="1566139" cy="405964"/>
      </dsp:txXfrm>
    </dsp:sp>
    <dsp:sp modelId="{009B6FCB-68AB-474F-9EEF-7D0863DDC035}">
      <dsp:nvSpPr>
        <dsp:cNvPr id="0" name=""/>
        <dsp:cNvSpPr/>
      </dsp:nvSpPr>
      <dsp:spPr>
        <a:xfrm>
          <a:off x="4179337" y="386064"/>
          <a:ext cx="2405793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Referral and Assessment</a:t>
          </a:r>
        </a:p>
      </dsp:txBody>
      <dsp:txXfrm>
        <a:off x="4179337" y="386064"/>
        <a:ext cx="2405793" cy="292622"/>
      </dsp:txXfrm>
    </dsp:sp>
    <dsp:sp modelId="{C18FF5B1-1E6B-4B2F-8C5C-854D59BAD373}">
      <dsp:nvSpPr>
        <dsp:cNvPr id="0" name=""/>
        <dsp:cNvSpPr/>
      </dsp:nvSpPr>
      <dsp:spPr>
        <a:xfrm>
          <a:off x="6777092" y="6522"/>
          <a:ext cx="1527391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2 x MASH</a:t>
          </a:r>
        </a:p>
      </dsp:txBody>
      <dsp:txXfrm>
        <a:off x="6777092" y="6522"/>
        <a:ext cx="1527391" cy="292622"/>
      </dsp:txXfrm>
    </dsp:sp>
    <dsp:sp modelId="{61536F4D-4451-41F5-ACC8-ABA6D911198F}">
      <dsp:nvSpPr>
        <dsp:cNvPr id="0" name=""/>
        <dsp:cNvSpPr/>
      </dsp:nvSpPr>
      <dsp:spPr>
        <a:xfrm>
          <a:off x="6777092" y="372301"/>
          <a:ext cx="1527391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EDT</a:t>
          </a:r>
        </a:p>
      </dsp:txBody>
      <dsp:txXfrm>
        <a:off x="6777092" y="372301"/>
        <a:ext cx="1527391" cy="292622"/>
      </dsp:txXfrm>
    </dsp:sp>
    <dsp:sp modelId="{28420176-9AA1-4E21-B040-D8BA0CF5D70D}">
      <dsp:nvSpPr>
        <dsp:cNvPr id="0" name=""/>
        <dsp:cNvSpPr/>
      </dsp:nvSpPr>
      <dsp:spPr>
        <a:xfrm>
          <a:off x="6777092" y="738079"/>
          <a:ext cx="3179174" cy="32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 5 x CAT</a:t>
          </a:r>
        </a:p>
      </dsp:txBody>
      <dsp:txXfrm>
        <a:off x="6777092" y="738079"/>
        <a:ext cx="3179174" cy="320149"/>
      </dsp:txXfrm>
    </dsp:sp>
    <dsp:sp modelId="{301D1EA9-F589-4661-94B1-3FBB854022AB}">
      <dsp:nvSpPr>
        <dsp:cNvPr id="0" name=""/>
        <dsp:cNvSpPr/>
      </dsp:nvSpPr>
      <dsp:spPr>
        <a:xfrm>
          <a:off x="4179337" y="1297720"/>
          <a:ext cx="2405793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Delivery Lead: Early Help Area 1 : SW and North</a:t>
          </a:r>
        </a:p>
      </dsp:txBody>
      <dsp:txXfrm>
        <a:off x="4179337" y="1297720"/>
        <a:ext cx="2405793" cy="292622"/>
      </dsp:txXfrm>
    </dsp:sp>
    <dsp:sp modelId="{6BCE4418-B215-41B0-9E0B-CE0BE5E2ACE6}">
      <dsp:nvSpPr>
        <dsp:cNvPr id="0" name=""/>
        <dsp:cNvSpPr/>
      </dsp:nvSpPr>
      <dsp:spPr>
        <a:xfrm>
          <a:off x="6777092" y="1131385"/>
          <a:ext cx="3633458" cy="6252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2 x Early Help Team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Youth </a:t>
          </a:r>
          <a:r>
            <a:rPr lang="en-GB" sz="800" kern="1200" dirty="0" err="1" smtClean="0"/>
            <a:t>Prog</a:t>
          </a:r>
          <a:r>
            <a:rPr lang="en-GB" sz="800" kern="1200" dirty="0" smtClean="0"/>
            <a:t> </a:t>
          </a:r>
          <a:r>
            <a:rPr lang="en-GB" sz="800" kern="1200" dirty="0" err="1" smtClean="0"/>
            <a:t>CoordinatorMASH</a:t>
          </a:r>
          <a:endParaRPr lang="en-GB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Integrated Advice and Support</a:t>
          </a:r>
        </a:p>
      </dsp:txBody>
      <dsp:txXfrm>
        <a:off x="6777092" y="1131385"/>
        <a:ext cx="3633458" cy="625294"/>
      </dsp:txXfrm>
    </dsp:sp>
    <dsp:sp modelId="{E57AB8F5-375E-49C4-821B-B8F205D06934}">
      <dsp:nvSpPr>
        <dsp:cNvPr id="0" name=""/>
        <dsp:cNvSpPr/>
      </dsp:nvSpPr>
      <dsp:spPr>
        <a:xfrm>
          <a:off x="4179337" y="1926745"/>
          <a:ext cx="2405793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Delivery Lead: Early Help Area 2: SE and North</a:t>
          </a:r>
        </a:p>
      </dsp:txBody>
      <dsp:txXfrm>
        <a:off x="4179337" y="1926745"/>
        <a:ext cx="2405793" cy="292622"/>
      </dsp:txXfrm>
    </dsp:sp>
    <dsp:sp modelId="{995D2447-87C5-4D7A-9DE3-883D06528B9F}">
      <dsp:nvSpPr>
        <dsp:cNvPr id="0" name=""/>
        <dsp:cNvSpPr/>
      </dsp:nvSpPr>
      <dsp:spPr>
        <a:xfrm>
          <a:off x="6777092" y="1829834"/>
          <a:ext cx="3747598" cy="4864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2x Early Help Team Manager</a:t>
          </a:r>
          <a:endParaRPr lang="en-GB" sz="800" i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Education welfare and courts manager</a:t>
          </a:r>
          <a:endParaRPr lang="en-GB" sz="800" i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Troubled Families and CAF analysis</a:t>
          </a:r>
          <a:endParaRPr lang="en-GB" sz="800" kern="1200" dirty="0"/>
        </a:p>
      </dsp:txBody>
      <dsp:txXfrm>
        <a:off x="6777092" y="1829834"/>
        <a:ext cx="3747598" cy="486444"/>
      </dsp:txXfrm>
    </dsp:sp>
    <dsp:sp modelId="{7B84BA74-B49A-4889-B933-8DB7F3CF539B}">
      <dsp:nvSpPr>
        <dsp:cNvPr id="0" name=""/>
        <dsp:cNvSpPr/>
      </dsp:nvSpPr>
      <dsp:spPr>
        <a:xfrm>
          <a:off x="2421237" y="2606992"/>
          <a:ext cx="1566139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Family Support and Child Protection</a:t>
          </a:r>
        </a:p>
      </dsp:txBody>
      <dsp:txXfrm>
        <a:off x="2421237" y="2606992"/>
        <a:ext cx="1566139" cy="292622"/>
      </dsp:txXfrm>
    </dsp:sp>
    <dsp:sp modelId="{F7AB522E-05CE-45E5-9DD3-3DC8FEB532A2}">
      <dsp:nvSpPr>
        <dsp:cNvPr id="0" name=""/>
        <dsp:cNvSpPr/>
      </dsp:nvSpPr>
      <dsp:spPr>
        <a:xfrm>
          <a:off x="4179337" y="2375671"/>
          <a:ext cx="2410928" cy="320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Children with Disabilities</a:t>
          </a:r>
        </a:p>
      </dsp:txBody>
      <dsp:txXfrm>
        <a:off x="4179337" y="2375671"/>
        <a:ext cx="2410928" cy="320149"/>
      </dsp:txXfrm>
    </dsp:sp>
    <dsp:sp modelId="{3E72ADBF-A295-458A-9F11-896444BAEE4B}">
      <dsp:nvSpPr>
        <dsp:cNvPr id="0" name=""/>
        <dsp:cNvSpPr/>
      </dsp:nvSpPr>
      <dsp:spPr>
        <a:xfrm>
          <a:off x="6782226" y="2389435"/>
          <a:ext cx="1527391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CWD</a:t>
          </a:r>
        </a:p>
      </dsp:txBody>
      <dsp:txXfrm>
        <a:off x="6782226" y="2389435"/>
        <a:ext cx="1527391" cy="292622"/>
      </dsp:txXfrm>
    </dsp:sp>
    <dsp:sp modelId="{D477AB18-F488-4CFB-B1E7-EF194189D0A8}">
      <dsp:nvSpPr>
        <dsp:cNvPr id="0" name=""/>
        <dsp:cNvSpPr/>
      </dsp:nvSpPr>
      <dsp:spPr>
        <a:xfrm>
          <a:off x="4179337" y="2838312"/>
          <a:ext cx="2405793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2 x Family Support and Child Protection</a:t>
          </a:r>
        </a:p>
      </dsp:txBody>
      <dsp:txXfrm>
        <a:off x="4179337" y="2838312"/>
        <a:ext cx="2405793" cy="292622"/>
      </dsp:txXfrm>
    </dsp:sp>
    <dsp:sp modelId="{B421127C-82CA-4742-982A-D04D09F5E81F}">
      <dsp:nvSpPr>
        <dsp:cNvPr id="0" name=""/>
        <dsp:cNvSpPr/>
      </dsp:nvSpPr>
      <dsp:spPr>
        <a:xfrm>
          <a:off x="6777092" y="2755213"/>
          <a:ext cx="4083059" cy="4588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10 x FSCP</a:t>
          </a:r>
        </a:p>
      </dsp:txBody>
      <dsp:txXfrm>
        <a:off x="6777092" y="2755213"/>
        <a:ext cx="4083059" cy="458820"/>
      </dsp:txXfrm>
    </dsp:sp>
    <dsp:sp modelId="{E32E762C-4A40-4308-8DC4-7AD20420EBEE}">
      <dsp:nvSpPr>
        <dsp:cNvPr id="0" name=""/>
        <dsp:cNvSpPr/>
      </dsp:nvSpPr>
      <dsp:spPr>
        <a:xfrm>
          <a:off x="2421237" y="3914375"/>
          <a:ext cx="1566139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Looked After Children Services</a:t>
          </a:r>
        </a:p>
      </dsp:txBody>
      <dsp:txXfrm>
        <a:off x="2421237" y="3914375"/>
        <a:ext cx="1566139" cy="292622"/>
      </dsp:txXfrm>
    </dsp:sp>
    <dsp:sp modelId="{100BF329-E8FC-45CB-9024-BCE20A8F9CDE}">
      <dsp:nvSpPr>
        <dsp:cNvPr id="0" name=""/>
        <dsp:cNvSpPr/>
      </dsp:nvSpPr>
      <dsp:spPr>
        <a:xfrm>
          <a:off x="4179337" y="3470079"/>
          <a:ext cx="2405793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Looked After Children</a:t>
          </a:r>
        </a:p>
      </dsp:txBody>
      <dsp:txXfrm>
        <a:off x="4179337" y="3470079"/>
        <a:ext cx="2405793" cy="292622"/>
      </dsp:txXfrm>
    </dsp:sp>
    <dsp:sp modelId="{7EA2C255-8156-43EB-8748-88AC0072E7FB}">
      <dsp:nvSpPr>
        <dsp:cNvPr id="0" name=""/>
        <dsp:cNvSpPr/>
      </dsp:nvSpPr>
      <dsp:spPr>
        <a:xfrm>
          <a:off x="6777092" y="3287190"/>
          <a:ext cx="1527391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Personal Advisers</a:t>
          </a:r>
        </a:p>
      </dsp:txBody>
      <dsp:txXfrm>
        <a:off x="6777092" y="3287190"/>
        <a:ext cx="1527391" cy="292622"/>
      </dsp:txXfrm>
    </dsp:sp>
    <dsp:sp modelId="{D2E7C36E-A767-4EBC-AE87-6CA40A7742D8}">
      <dsp:nvSpPr>
        <dsp:cNvPr id="0" name=""/>
        <dsp:cNvSpPr/>
      </dsp:nvSpPr>
      <dsp:spPr>
        <a:xfrm>
          <a:off x="6777092" y="3652968"/>
          <a:ext cx="4396434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6 x CLA</a:t>
          </a:r>
        </a:p>
      </dsp:txBody>
      <dsp:txXfrm>
        <a:off x="6777092" y="3652968"/>
        <a:ext cx="4396434" cy="292622"/>
      </dsp:txXfrm>
    </dsp:sp>
    <dsp:sp modelId="{B32F2A68-7AE0-4E59-8CD0-21F33E18243B}">
      <dsp:nvSpPr>
        <dsp:cNvPr id="0" name=""/>
        <dsp:cNvSpPr/>
      </dsp:nvSpPr>
      <dsp:spPr>
        <a:xfrm>
          <a:off x="4179337" y="4358671"/>
          <a:ext cx="2405793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Fostering and Adoption</a:t>
          </a:r>
        </a:p>
      </dsp:txBody>
      <dsp:txXfrm>
        <a:off x="4179337" y="4358671"/>
        <a:ext cx="2405793" cy="292622"/>
      </dsp:txXfrm>
    </dsp:sp>
    <dsp:sp modelId="{679CE101-6A2B-4621-907A-4F14DBED01D8}">
      <dsp:nvSpPr>
        <dsp:cNvPr id="0" name=""/>
        <dsp:cNvSpPr/>
      </dsp:nvSpPr>
      <dsp:spPr>
        <a:xfrm>
          <a:off x="6777092" y="4018747"/>
          <a:ext cx="3333097" cy="9724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Fostering recruitment</a:t>
          </a:r>
          <a:endParaRPr lang="en-GB" sz="800" i="1" kern="1200" dirty="0" smtClean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Fostering support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Adoption recruitment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Post adoption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Placements</a:t>
          </a:r>
          <a:endParaRPr lang="en-GB" sz="800" i="1" kern="1200" dirty="0" smtClean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Panel adviser</a:t>
          </a:r>
          <a:endParaRPr lang="en-GB" sz="800" i="0" kern="1200" dirty="0"/>
        </a:p>
      </dsp:txBody>
      <dsp:txXfrm>
        <a:off x="6777092" y="4018747"/>
        <a:ext cx="3333097" cy="972470"/>
      </dsp:txXfrm>
    </dsp:sp>
    <dsp:sp modelId="{B64F9425-2532-4F47-B489-2148C5C63A0E}">
      <dsp:nvSpPr>
        <dsp:cNvPr id="0" name=""/>
        <dsp:cNvSpPr/>
      </dsp:nvSpPr>
      <dsp:spPr>
        <a:xfrm>
          <a:off x="2421237" y="5521596"/>
          <a:ext cx="1566139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Quality Assurance</a:t>
          </a:r>
        </a:p>
      </dsp:txBody>
      <dsp:txXfrm>
        <a:off x="2421237" y="5521596"/>
        <a:ext cx="1566139" cy="292622"/>
      </dsp:txXfrm>
    </dsp:sp>
    <dsp:sp modelId="{24B235A9-4AB1-4DE5-AEA1-0EA49EAA66C0}">
      <dsp:nvSpPr>
        <dsp:cNvPr id="0" name=""/>
        <dsp:cNvSpPr/>
      </dsp:nvSpPr>
      <dsp:spPr>
        <a:xfrm>
          <a:off x="4179337" y="5247262"/>
          <a:ext cx="2405793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IROS and CPS</a:t>
          </a:r>
        </a:p>
      </dsp:txBody>
      <dsp:txXfrm>
        <a:off x="4179337" y="5247262"/>
        <a:ext cx="2405793" cy="292622"/>
      </dsp:txXfrm>
    </dsp:sp>
    <dsp:sp modelId="{6187BC59-936A-47BC-B904-661949DBA67F}">
      <dsp:nvSpPr>
        <dsp:cNvPr id="0" name=""/>
        <dsp:cNvSpPr/>
      </dsp:nvSpPr>
      <dsp:spPr>
        <a:xfrm>
          <a:off x="6777092" y="5064373"/>
          <a:ext cx="1527391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IRO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i="1" kern="1200" dirty="0" smtClean="0"/>
        </a:p>
      </dsp:txBody>
      <dsp:txXfrm>
        <a:off x="6777092" y="5064373"/>
        <a:ext cx="1527391" cy="292622"/>
      </dsp:txXfrm>
    </dsp:sp>
    <dsp:sp modelId="{B7E70E4E-06CE-4727-8396-D1916801F0FA}">
      <dsp:nvSpPr>
        <dsp:cNvPr id="0" name=""/>
        <dsp:cNvSpPr/>
      </dsp:nvSpPr>
      <dsp:spPr>
        <a:xfrm>
          <a:off x="6777092" y="5430152"/>
          <a:ext cx="1527391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0" kern="1200" dirty="0" smtClean="0"/>
            <a:t>CPC</a:t>
          </a:r>
        </a:p>
      </dsp:txBody>
      <dsp:txXfrm>
        <a:off x="6777092" y="5430152"/>
        <a:ext cx="1527391" cy="292622"/>
      </dsp:txXfrm>
    </dsp:sp>
    <dsp:sp modelId="{7BF9DA7F-80FD-4529-B4E4-0F65B010BA07}">
      <dsp:nvSpPr>
        <dsp:cNvPr id="0" name=""/>
        <dsp:cNvSpPr/>
      </dsp:nvSpPr>
      <dsp:spPr>
        <a:xfrm>
          <a:off x="4179337" y="5795930"/>
          <a:ext cx="2405793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0" kern="1200" dirty="0" smtClean="0"/>
            <a:t>Service Development</a:t>
          </a:r>
        </a:p>
      </dsp:txBody>
      <dsp:txXfrm>
        <a:off x="4179337" y="5795930"/>
        <a:ext cx="2405793" cy="292622"/>
      </dsp:txXfrm>
    </dsp:sp>
    <dsp:sp modelId="{ACC9FB21-96C2-4FED-8D01-4178B5863D4B}">
      <dsp:nvSpPr>
        <dsp:cNvPr id="0" name=""/>
        <dsp:cNvSpPr/>
      </dsp:nvSpPr>
      <dsp:spPr>
        <a:xfrm>
          <a:off x="6777092" y="5795930"/>
          <a:ext cx="1527391" cy="292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0" i="0" kern="1200" smtClean="0"/>
            <a:t>Complaints</a:t>
          </a:r>
          <a:endParaRPr lang="en-GB" sz="800" b="0" i="0" kern="1200" dirty="0" smtClean="0"/>
        </a:p>
      </dsp:txBody>
      <dsp:txXfrm>
        <a:off x="6777092" y="5795930"/>
        <a:ext cx="1527391" cy="292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E473D-1206-47D6-AD6D-00B6298384D6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95984-5360-406A-8278-FD88D3E50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64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BFF63-193D-4E19-A82F-326BC981966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95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66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97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06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59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2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5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61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51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8E20-A26A-41E0-AB6C-BB4BEE58C9D1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6B31-7BCE-45DB-91A2-AFFFAEFA8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0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31398"/>
            <a:ext cx="3086100" cy="909061"/>
          </a:xfrm>
        </p:spPr>
        <p:txBody>
          <a:bodyPr>
            <a:normAutofit fontScale="90000"/>
          </a:bodyPr>
          <a:lstStyle/>
          <a:p>
            <a:r>
              <a:rPr lang="en-GB" sz="2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Children’s Services senior management – September 2016</a:t>
            </a:r>
            <a:endParaRPr lang="en-GB" sz="2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1981200" y="1340769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1918399" y="828035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8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endParaRPr lang="en-GB" sz="2800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28631654"/>
              </p:ext>
            </p:extLst>
          </p:nvPr>
        </p:nvGraphicFramePr>
        <p:xfrm>
          <a:off x="518127" y="231398"/>
          <a:ext cx="11607197" cy="6095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ouble Bracket 2"/>
          <p:cNvSpPr/>
          <p:nvPr/>
        </p:nvSpPr>
        <p:spPr>
          <a:xfrm>
            <a:off x="4586990" y="6526784"/>
            <a:ext cx="2632960" cy="21691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Managers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uble Bracket 8"/>
          <p:cNvSpPr/>
          <p:nvPr/>
        </p:nvSpPr>
        <p:spPr>
          <a:xfrm>
            <a:off x="7219950" y="6526784"/>
            <a:ext cx="4533900" cy="21691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Team Managers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ouble Bracket 9"/>
          <p:cNvSpPr/>
          <p:nvPr/>
        </p:nvSpPr>
        <p:spPr>
          <a:xfrm>
            <a:off x="2733674" y="6526784"/>
            <a:ext cx="1853316" cy="21691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 Directors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9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d8ce0592-1ae4-48fc-896e-bf86ccaddf77">
      <Terms xmlns="http://schemas.microsoft.com/office/infopath/2007/PartnerControls"/>
    </TaxKeywordTaxHTField>
    <TaxCatchAll xmlns="3762e1dc-9bcc-4a22-91e6-a5cb4b094858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5F2F6D2CBA004096CFA69CDAA0CB81" ma:contentTypeVersion="" ma:contentTypeDescription="Create a new document." ma:contentTypeScope="" ma:versionID="0f8c3de5e3dda738462484d003530c5d">
  <xsd:schema xmlns:xsd="http://www.w3.org/2001/XMLSchema" xmlns:xs="http://www.w3.org/2001/XMLSchema" xmlns:p="http://schemas.microsoft.com/office/2006/metadata/properties" xmlns:ns2="d8ce0592-1ae4-48fc-896e-bf86ccaddf77" xmlns:ns3="3762e1dc-9bcc-4a22-91e6-a5cb4b094858" targetNamespace="http://schemas.microsoft.com/office/2006/metadata/properties" ma:root="true" ma:fieldsID="26c216424038e081b74fed3b294dfa09" ns2:_="" ns3:_="">
    <xsd:import namespace="d8ce0592-1ae4-48fc-896e-bf86ccaddf77"/>
    <xsd:import namespace="3762e1dc-9bcc-4a22-91e6-a5cb4b094858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3:TaxCatchAll" minOccurs="0"/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e0592-1ae4-48fc-896e-bf86ccaddf77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3f3f23c5-8d61-4350-8abb-34784649861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description="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2e1dc-9bcc-4a22-91e6-a5cb4b09485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e1ff804-4b91-487d-a999-fd8e659b1f4f}" ma:internalName="TaxCatchAll" ma:showField="CatchAllData" ma:web="d8ce0592-1ae4-48fc-896e-bf86ccaddf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3BD69B-2C3A-4F40-AC05-6BEDC97A0835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d8ce0592-1ae4-48fc-896e-bf86ccaddf77"/>
    <ds:schemaRef ds:uri="http://schemas.openxmlformats.org/package/2006/metadata/core-properties"/>
    <ds:schemaRef ds:uri="3762e1dc-9bcc-4a22-91e6-a5cb4b09485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D7B7E1-FF28-4F8E-98CE-21EBFB8B5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ce0592-1ae4-48fc-896e-bf86ccaddf77"/>
    <ds:schemaRef ds:uri="3762e1dc-9bcc-4a22-91e6-a5cb4b0948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D7E0B7-15B5-4C58-91CA-8500C0AFED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137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Children’s Services senior management – September 2016</vt:lpstr>
    </vt:vector>
  </TitlesOfParts>
  <Company>London Borough Of Lambeth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Team</dc:title>
  <dc:creator>Barrett,Tom P</dc:creator>
  <cp:lastModifiedBy>Zoe Butterfield</cp:lastModifiedBy>
  <cp:revision>30</cp:revision>
  <dcterms:created xsi:type="dcterms:W3CDTF">2016-05-20T13:46:13Z</dcterms:created>
  <dcterms:modified xsi:type="dcterms:W3CDTF">2016-09-20T15:34:21Z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0x010100575F2F6D2CBA004096CFA69CDAA0CB81</vt:lpwstr>
  </property>
  <property fmtid="{D5CDD505-2E9C-101B-9397-08002B2CF9AE}" pid="3" name="TaxKeyword">
    <vt:lpwstr/>
  </property>
</Properties>
</file>